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5878" autoAdjust="0"/>
  </p:normalViewPr>
  <p:slideViewPr>
    <p:cSldViewPr snapToGrid="0">
      <p:cViewPr varScale="1">
        <p:scale>
          <a:sx n="83" d="100"/>
          <a:sy n="83" d="100"/>
        </p:scale>
        <p:origin x="12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43B512-4979-4436-9B93-F59ED0242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B95D652-0C5B-4D6C-9CE8-AD01EA1EE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95EC90-EB4D-4983-9C3C-1D941B28F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4C30-AAA7-4D61-AFD0-4819081493A1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16C7ED-9D1F-475E-9244-F5C07C49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775A54-0E20-4A71-BA4A-BABD7397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8E2-87A4-47BD-97CF-0D8C31C15E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86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3C144B-2744-40B8-8AB1-81E8CD3B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70959CA-C511-43D7-83FF-7BA776A18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421ADB-37E3-4F6F-B881-B3255FDF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4C30-AAA7-4D61-AFD0-4819081493A1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0CB747-C4F6-437D-AC02-BA4989FC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302E01-63B8-408E-8B53-54EAE6F2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8E2-87A4-47BD-97CF-0D8C31C15E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09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01C3130-24F6-4D3A-B286-47A106AF1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0445276-957A-4C78-8125-D3F8A0E29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76B692-CD87-4426-AFB0-A1C842E8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4C30-AAA7-4D61-AFD0-4819081493A1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BC9B19-D367-4318-B9A8-477A0249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882A9D-0FA6-436F-B83E-AE860558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8E2-87A4-47BD-97CF-0D8C31C15E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28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4BB48B-382D-4D81-8502-1722DF6D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06AAA5-CA14-4A5F-9A31-230EF3450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C5CE0A-D707-414E-B488-E3632CA5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4C30-AAA7-4D61-AFD0-4819081493A1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D67926-8BDB-43CE-B003-51BCEA69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E3D7A3-D09C-4FCD-9399-69CA96D8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8E2-87A4-47BD-97CF-0D8C31C15E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0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C7741D-54EA-4A2D-A5D0-29542E2B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B9F250-4B04-4464-A348-3F9829AD1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8A7356-22BE-4F90-950D-B5A12E2D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4C30-AAA7-4D61-AFD0-4819081493A1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F5797F-FD3A-4D6C-A360-A7804B71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D0ED08-F938-4112-854F-D6FEF619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8E2-87A4-47BD-97CF-0D8C31C15E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271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07FAB1-483A-44CC-B84D-C3D36999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C1518C-134B-4535-B465-0D87C524F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CF892D-02B9-43B5-A956-7C9FBDF98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0AD200-230C-4460-AF82-8D41BBA4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4C30-AAA7-4D61-AFD0-4819081493A1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E7A444-9650-468B-A276-A0D1BDCE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C24170-692C-4A9D-B409-7B3B0099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8E2-87A4-47BD-97CF-0D8C31C15E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31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9F0DAE-27AA-433C-B67E-5A5C3267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89C151-B469-4D3F-8CEA-FD11E9D55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70A524-B7CF-4094-AAA5-E373C58AB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0D2A167-AEBF-451F-92E1-6D8BF69AC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C952E58-01BB-4DC3-8B5A-4C450A715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D300C3F-C390-4DED-8A61-DE09BAA1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4C30-AAA7-4D61-AFD0-4819081493A1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BFE20D9-6564-4CBC-8073-4F4FA06F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A5AA700-F6C0-4E98-B160-C50E4A84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8E2-87A4-47BD-97CF-0D8C31C15E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00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F44F4D-5D42-4D00-90BB-83561B3C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E2DC2D1-17F9-44D0-978A-7E578B7C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4C30-AAA7-4D61-AFD0-4819081493A1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7F4EDF0-91F0-47B6-ABF1-14CAD0B6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DCAF519-0716-4F9C-9AE3-03829EA5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8E2-87A4-47BD-97CF-0D8C31C15E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57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F98D4CC-F120-4DFB-A3DE-265B6734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4C30-AAA7-4D61-AFD0-4819081493A1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3A5E321-3BF4-4DC9-9CF1-4A7BCF2F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767840-8548-43F5-8D44-65834F4B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8E2-87A4-47BD-97CF-0D8C31C15E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295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D7C413-DB55-45BB-ABE5-BD0CD36F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B18E99-40E2-4018-8446-BAC4C1D8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E553D0-E8E8-498F-A517-82458E824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AE4B10-5663-4A98-A40B-A21D2909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4C30-AAA7-4D61-AFD0-4819081493A1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DA6B10-E98A-4905-9A95-7B2298B5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C5C794-1BBA-4C50-985A-2EB119E9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8E2-87A4-47BD-97CF-0D8C31C15E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730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2DF50A-0A9C-42EF-87A2-C8D0DFEA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319CA75-299F-4422-8957-6617CFB35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0898A9-67B9-459E-A9D6-951481C37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8B0405-E56F-4C38-999E-1C9ED541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4C30-AAA7-4D61-AFD0-4819081493A1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A811DC-591E-435D-9A21-B0D2F917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C22481E-2ADA-4354-9F4F-131224BC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8E2-87A4-47BD-97CF-0D8C31C15E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55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7E5ED7D-3698-4BAC-B9D9-3208882B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A3ED1DE-E08F-4C33-9C15-2802C820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377D86-8488-4E36-9B27-9EEC37089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44C30-AAA7-4D61-AFD0-4819081493A1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4D9491-8509-47D1-A3AE-35AEE5773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26B95E-ED9F-4FDB-BDCF-6A4645963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58E2-87A4-47BD-97CF-0D8C31C15E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36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가구, 좌석, 의자이(가) 표시된 사진&#10;&#10;자동 생성된 설명">
            <a:extLst>
              <a:ext uri="{FF2B5EF4-FFF2-40B4-BE49-F238E27FC236}">
                <a16:creationId xmlns:a16="http://schemas.microsoft.com/office/drawing/2014/main" id="{87C87084-B45F-411B-8D7B-875250CE3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5" r="28652"/>
          <a:stretch/>
        </p:blipFill>
        <p:spPr>
          <a:xfrm>
            <a:off x="0" y="0"/>
            <a:ext cx="416966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C0AEF0-4EDC-4DDF-9624-EEC031DAD1F9}"/>
              </a:ext>
            </a:extLst>
          </p:cNvPr>
          <p:cNvSpPr txBox="1"/>
          <p:nvPr/>
        </p:nvSpPr>
        <p:spPr>
          <a:xfrm>
            <a:off x="4418527" y="280416"/>
            <a:ext cx="31742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기존 판매상품</a:t>
            </a:r>
            <a:endParaRPr lang="en-US" altLang="ko-KR" sz="2400" dirty="0"/>
          </a:p>
          <a:p>
            <a:r>
              <a:rPr lang="ko-KR" altLang="en-US" sz="2400" dirty="0" err="1"/>
              <a:t>사용개월수</a:t>
            </a:r>
            <a:r>
              <a:rPr lang="ko-KR" altLang="en-US" sz="2400" dirty="0"/>
              <a:t> </a:t>
            </a:r>
            <a:r>
              <a:rPr lang="en-US" altLang="ko-KR" sz="2400" dirty="0"/>
              <a:t>6~12</a:t>
            </a:r>
            <a:r>
              <a:rPr lang="ko-KR" altLang="en-US" sz="2400" dirty="0"/>
              <a:t>개월</a:t>
            </a:r>
            <a:endParaRPr lang="en-US" altLang="ko-KR" sz="2400" dirty="0"/>
          </a:p>
          <a:p>
            <a:endParaRPr lang="en-US" altLang="ko-KR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441A680-C168-46D2-A3A5-7D37378C3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452" y="1292352"/>
            <a:ext cx="4680099" cy="5376672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E43EFCB-E6C7-40B5-97A2-F42BF9F7A38F}"/>
              </a:ext>
            </a:extLst>
          </p:cNvPr>
          <p:cNvCxnSpPr/>
          <p:nvPr/>
        </p:nvCxnSpPr>
        <p:spPr>
          <a:xfrm>
            <a:off x="4035552" y="4754880"/>
            <a:ext cx="0" cy="1609344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7B59C99-ADDA-4E98-BF34-95DCF4485BDB}"/>
              </a:ext>
            </a:extLst>
          </p:cNvPr>
          <p:cNvCxnSpPr>
            <a:cxnSpLocks/>
          </p:cNvCxnSpPr>
          <p:nvPr/>
        </p:nvCxnSpPr>
        <p:spPr>
          <a:xfrm>
            <a:off x="4035552" y="1450848"/>
            <a:ext cx="0" cy="3304032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B18CD52-0DBF-4B51-A851-F546B75FE99B}"/>
              </a:ext>
            </a:extLst>
          </p:cNvPr>
          <p:cNvCxnSpPr>
            <a:cxnSpLocks/>
          </p:cNvCxnSpPr>
          <p:nvPr/>
        </p:nvCxnSpPr>
        <p:spPr>
          <a:xfrm>
            <a:off x="268224" y="6376416"/>
            <a:ext cx="3767328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2A71C4B-DA13-4FBE-9A3A-518267E0A27B}"/>
              </a:ext>
            </a:extLst>
          </p:cNvPr>
          <p:cNvCxnSpPr>
            <a:cxnSpLocks/>
          </p:cNvCxnSpPr>
          <p:nvPr/>
        </p:nvCxnSpPr>
        <p:spPr>
          <a:xfrm>
            <a:off x="3188208" y="3980688"/>
            <a:ext cx="0" cy="774192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797CBFB-CAE4-49DB-A5EA-E9B4E1FADC23}"/>
              </a:ext>
            </a:extLst>
          </p:cNvPr>
          <p:cNvSpPr txBox="1"/>
          <p:nvPr/>
        </p:nvSpPr>
        <p:spPr>
          <a:xfrm>
            <a:off x="2340865" y="418311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28cm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F0B143-D3D5-4F3A-9A92-FEB4359C9E32}"/>
              </a:ext>
            </a:extLst>
          </p:cNvPr>
          <p:cNvSpPr txBox="1"/>
          <p:nvPr/>
        </p:nvSpPr>
        <p:spPr>
          <a:xfrm>
            <a:off x="1776625" y="646911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28cm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FECDDB-53F8-4CF7-AE15-18CC2D32502C}"/>
              </a:ext>
            </a:extLst>
          </p:cNvPr>
          <p:cNvSpPr txBox="1"/>
          <p:nvPr/>
        </p:nvSpPr>
        <p:spPr>
          <a:xfrm>
            <a:off x="4091135" y="537488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13cm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A43E47-8C21-497B-8CB3-9BD9E033A1DC}"/>
              </a:ext>
            </a:extLst>
          </p:cNvPr>
          <p:cNvSpPr txBox="1"/>
          <p:nvPr/>
        </p:nvSpPr>
        <p:spPr>
          <a:xfrm>
            <a:off x="4169664" y="3059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22cm</a:t>
            </a:r>
            <a:endParaRPr lang="ko-KR" altLang="en-US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CABAAF40-563E-48ED-A8A1-D335A81E1E49}"/>
              </a:ext>
            </a:extLst>
          </p:cNvPr>
          <p:cNvSpPr/>
          <p:nvPr/>
        </p:nvSpPr>
        <p:spPr>
          <a:xfrm>
            <a:off x="3323094" y="3048094"/>
            <a:ext cx="981453" cy="1014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AB3983F1-A503-412C-9B12-0B9FA0181336}"/>
              </a:ext>
            </a:extLst>
          </p:cNvPr>
          <p:cNvCxnSpPr/>
          <p:nvPr/>
        </p:nvCxnSpPr>
        <p:spPr>
          <a:xfrm>
            <a:off x="3803369" y="3641098"/>
            <a:ext cx="1879801" cy="2535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377ACBB-B1FD-4396-ACE7-981A9C2ACE99}"/>
              </a:ext>
            </a:extLst>
          </p:cNvPr>
          <p:cNvSpPr txBox="1"/>
          <p:nvPr/>
        </p:nvSpPr>
        <p:spPr>
          <a:xfrm>
            <a:off x="4567265" y="4044618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디자인특허 </a:t>
            </a:r>
            <a:r>
              <a:rPr lang="ko-KR" altLang="en-US"/>
              <a:t>보유 </a:t>
            </a:r>
            <a:r>
              <a:rPr lang="ko-KR" altLang="en-US" dirty="0" err="1"/>
              <a:t>마감캡</a:t>
            </a:r>
            <a:endParaRPr lang="en-US" altLang="ko-KR" dirty="0"/>
          </a:p>
          <a:p>
            <a:r>
              <a:rPr lang="en-US" altLang="ko-KR" dirty="0"/>
              <a:t>30-2020-0057549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316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가구, 좌석, 의자이(가) 표시된 사진&#10;&#10;자동 생성된 설명">
            <a:extLst>
              <a:ext uri="{FF2B5EF4-FFF2-40B4-BE49-F238E27FC236}">
                <a16:creationId xmlns:a16="http://schemas.microsoft.com/office/drawing/2014/main" id="{F988CF91-0D09-41AE-ADC5-C275E0CE8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5" r="28652"/>
          <a:stretch/>
        </p:blipFill>
        <p:spPr>
          <a:xfrm>
            <a:off x="0" y="0"/>
            <a:ext cx="4169664" cy="6858000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8F20A92-9656-4DBF-847E-4B0D7B293021}"/>
              </a:ext>
            </a:extLst>
          </p:cNvPr>
          <p:cNvCxnSpPr/>
          <p:nvPr/>
        </p:nvCxnSpPr>
        <p:spPr>
          <a:xfrm>
            <a:off x="4035552" y="4754880"/>
            <a:ext cx="0" cy="1609344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401B14B7-A369-4DEC-86F2-598E76B56E58}"/>
              </a:ext>
            </a:extLst>
          </p:cNvPr>
          <p:cNvCxnSpPr>
            <a:cxnSpLocks/>
          </p:cNvCxnSpPr>
          <p:nvPr/>
        </p:nvCxnSpPr>
        <p:spPr>
          <a:xfrm>
            <a:off x="4035552" y="1450848"/>
            <a:ext cx="0" cy="3304032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61AB038B-B1AA-43EF-9C37-D53B9B44669A}"/>
              </a:ext>
            </a:extLst>
          </p:cNvPr>
          <p:cNvCxnSpPr>
            <a:cxnSpLocks/>
          </p:cNvCxnSpPr>
          <p:nvPr/>
        </p:nvCxnSpPr>
        <p:spPr>
          <a:xfrm>
            <a:off x="268224" y="6376416"/>
            <a:ext cx="3767328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5E9E6BE-5A16-4AE3-9664-046F53D832F7}"/>
              </a:ext>
            </a:extLst>
          </p:cNvPr>
          <p:cNvCxnSpPr>
            <a:cxnSpLocks/>
          </p:cNvCxnSpPr>
          <p:nvPr/>
        </p:nvCxnSpPr>
        <p:spPr>
          <a:xfrm>
            <a:off x="3188208" y="3980688"/>
            <a:ext cx="0" cy="774192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BA46F8-2945-443A-9BD9-0032BA43BA24}"/>
              </a:ext>
            </a:extLst>
          </p:cNvPr>
          <p:cNvSpPr txBox="1"/>
          <p:nvPr/>
        </p:nvSpPr>
        <p:spPr>
          <a:xfrm>
            <a:off x="2340865" y="418311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28-&gt;35cm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5AE72-ECCA-4ADC-AA40-44680DB4DEE9}"/>
              </a:ext>
            </a:extLst>
          </p:cNvPr>
          <p:cNvSpPr txBox="1"/>
          <p:nvPr/>
        </p:nvSpPr>
        <p:spPr>
          <a:xfrm>
            <a:off x="1776625" y="646911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28-&gt;35cm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DF2E68-923E-456A-9FF2-C941C49406CD}"/>
              </a:ext>
            </a:extLst>
          </p:cNvPr>
          <p:cNvSpPr txBox="1"/>
          <p:nvPr/>
        </p:nvSpPr>
        <p:spPr>
          <a:xfrm>
            <a:off x="4091135" y="537488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13-&gt;25cm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70508A-C9F2-4041-8B84-5E1F51EC1701}"/>
              </a:ext>
            </a:extLst>
          </p:cNvPr>
          <p:cNvSpPr txBox="1"/>
          <p:nvPr/>
        </p:nvSpPr>
        <p:spPr>
          <a:xfrm>
            <a:off x="4169664" y="305966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22-&gt;24cm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3922081-B443-4D40-844C-4094C2112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452" y="1292352"/>
            <a:ext cx="4680099" cy="5376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7CD46C-364E-4DC9-91BD-65F3137D6C7E}"/>
              </a:ext>
            </a:extLst>
          </p:cNvPr>
          <p:cNvSpPr txBox="1"/>
          <p:nvPr/>
        </p:nvSpPr>
        <p:spPr>
          <a:xfrm>
            <a:off x="4418527" y="280416"/>
            <a:ext cx="334418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새 상품</a:t>
            </a:r>
            <a:endParaRPr lang="en-US" altLang="ko-KR" sz="2400" dirty="0"/>
          </a:p>
          <a:p>
            <a:r>
              <a:rPr lang="ko-KR" altLang="en-US" sz="2400" dirty="0" err="1"/>
              <a:t>사용개월수</a:t>
            </a:r>
            <a:r>
              <a:rPr lang="ko-KR" altLang="en-US" sz="2400" dirty="0"/>
              <a:t> </a:t>
            </a:r>
            <a:r>
              <a:rPr lang="en-US" altLang="ko-KR" sz="2400" dirty="0"/>
              <a:t>36~60</a:t>
            </a:r>
            <a:r>
              <a:rPr lang="ko-KR" altLang="en-US" sz="2400" dirty="0"/>
              <a:t>개월</a:t>
            </a:r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9F9802D-FDCE-4E47-9B6F-BEC56E781B61}"/>
              </a:ext>
            </a:extLst>
          </p:cNvPr>
          <p:cNvCxnSpPr/>
          <p:nvPr/>
        </p:nvCxnSpPr>
        <p:spPr>
          <a:xfrm flipV="1">
            <a:off x="2092002" y="2292096"/>
            <a:ext cx="2514429" cy="16885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57530B3-2624-4268-A482-50C5B35DD502}"/>
              </a:ext>
            </a:extLst>
          </p:cNvPr>
          <p:cNvSpPr txBox="1"/>
          <p:nvPr/>
        </p:nvSpPr>
        <p:spPr>
          <a:xfrm>
            <a:off x="4709342" y="204216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삭제</a:t>
            </a:r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AB2D9740-7388-4A5D-8EE1-53772AA55F05}"/>
              </a:ext>
            </a:extLst>
          </p:cNvPr>
          <p:cNvSpPr/>
          <p:nvPr/>
        </p:nvSpPr>
        <p:spPr>
          <a:xfrm>
            <a:off x="7213065" y="2658118"/>
            <a:ext cx="992151" cy="47827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3A573CF4-6BC6-4EF3-B825-2CDBF8B10E6B}"/>
              </a:ext>
            </a:extLst>
          </p:cNvPr>
          <p:cNvSpPr/>
          <p:nvPr/>
        </p:nvSpPr>
        <p:spPr>
          <a:xfrm>
            <a:off x="8414967" y="2718554"/>
            <a:ext cx="992151" cy="47827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8CBA4DE8-B3D2-41FC-A9BB-900DE9E5F748}"/>
              </a:ext>
            </a:extLst>
          </p:cNvPr>
          <p:cNvCxnSpPr>
            <a:cxnSpLocks/>
          </p:cNvCxnSpPr>
          <p:nvPr/>
        </p:nvCxnSpPr>
        <p:spPr>
          <a:xfrm flipH="1" flipV="1">
            <a:off x="5493179" y="2226826"/>
            <a:ext cx="2092392" cy="670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7ED569B-66B9-4C9B-A28E-E3987C102DC5}"/>
              </a:ext>
            </a:extLst>
          </p:cNvPr>
          <p:cNvCxnSpPr>
            <a:cxnSpLocks/>
          </p:cNvCxnSpPr>
          <p:nvPr/>
        </p:nvCxnSpPr>
        <p:spPr>
          <a:xfrm flipH="1" flipV="1">
            <a:off x="5491693" y="2107257"/>
            <a:ext cx="3121273" cy="789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사각형: 둥근 위쪽 모서리 14">
            <a:extLst>
              <a:ext uri="{FF2B5EF4-FFF2-40B4-BE49-F238E27FC236}">
                <a16:creationId xmlns:a16="http://schemas.microsoft.com/office/drawing/2014/main" id="{11D91501-C5B7-4803-816F-F0A24E8849B0}"/>
              </a:ext>
            </a:extLst>
          </p:cNvPr>
          <p:cNvSpPr/>
          <p:nvPr/>
        </p:nvSpPr>
        <p:spPr>
          <a:xfrm flipV="1">
            <a:off x="212645" y="4740801"/>
            <a:ext cx="3767325" cy="88644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5BC62C9C-7206-452F-BEAF-29EC3C49C605}"/>
              </a:ext>
            </a:extLst>
          </p:cNvPr>
          <p:cNvCxnSpPr>
            <a:cxnSpLocks/>
          </p:cNvCxnSpPr>
          <p:nvPr/>
        </p:nvCxnSpPr>
        <p:spPr>
          <a:xfrm>
            <a:off x="2038252" y="4740801"/>
            <a:ext cx="0" cy="88644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D67D2ED0-F2FC-4CB2-A48E-5C255FCBCF11}"/>
              </a:ext>
            </a:extLst>
          </p:cNvPr>
          <p:cNvSpPr/>
          <p:nvPr/>
        </p:nvSpPr>
        <p:spPr>
          <a:xfrm>
            <a:off x="1027178" y="3611880"/>
            <a:ext cx="1780032" cy="11234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05E6CEB-8D66-4199-8B60-490A1B08EE45}"/>
              </a:ext>
            </a:extLst>
          </p:cNvPr>
          <p:cNvCxnSpPr>
            <a:cxnSpLocks/>
          </p:cNvCxnSpPr>
          <p:nvPr/>
        </p:nvCxnSpPr>
        <p:spPr>
          <a:xfrm flipV="1">
            <a:off x="2092002" y="5023737"/>
            <a:ext cx="2836243" cy="1602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0CBAC13-595A-4D51-AE0B-5AEFC4B4C568}"/>
              </a:ext>
            </a:extLst>
          </p:cNvPr>
          <p:cNvSpPr txBox="1"/>
          <p:nvPr/>
        </p:nvSpPr>
        <p:spPr>
          <a:xfrm>
            <a:off x="5034645" y="4633122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시트 연장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포켓 추가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E501E586-226D-4DB4-8F94-FE7517CE8A5E}"/>
              </a:ext>
            </a:extLst>
          </p:cNvPr>
          <p:cNvCxnSpPr/>
          <p:nvPr/>
        </p:nvCxnSpPr>
        <p:spPr>
          <a:xfrm>
            <a:off x="2161624" y="4748061"/>
            <a:ext cx="0" cy="88644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89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실내, 벽, 바닥, 가구이(가) 표시된 사진&#10;&#10;자동 생성된 설명">
            <a:extLst>
              <a:ext uri="{FF2B5EF4-FFF2-40B4-BE49-F238E27FC236}">
                <a16:creationId xmlns:a16="http://schemas.microsoft.com/office/drawing/2014/main" id="{EBFEC8DA-1562-4920-A24E-8346CB1B1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2" r="11111"/>
          <a:stretch/>
        </p:blipFill>
        <p:spPr>
          <a:xfrm>
            <a:off x="1" y="-2627"/>
            <a:ext cx="4974336" cy="6858000"/>
          </a:xfrm>
          <a:prstGeom prst="rect">
            <a:avLst/>
          </a:prstGeom>
        </p:spPr>
      </p:pic>
      <p:pic>
        <p:nvPicPr>
          <p:cNvPr id="7" name="그림 6" descr="벽, 실내, 가구, 좌석이(가) 표시된 사진&#10;&#10;자동 생성된 설명">
            <a:extLst>
              <a:ext uri="{FF2B5EF4-FFF2-40B4-BE49-F238E27FC236}">
                <a16:creationId xmlns:a16="http://schemas.microsoft.com/office/drawing/2014/main" id="{1955707C-79CE-48CD-93C6-75A2F54F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3257"/>
          <a:stretch/>
        </p:blipFill>
        <p:spPr>
          <a:xfrm>
            <a:off x="7315197" y="-2627"/>
            <a:ext cx="4876803" cy="6858000"/>
          </a:xfrm>
          <a:prstGeom prst="rect">
            <a:avLst/>
          </a:prstGeom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BC161ECF-EDF9-4221-A21C-B1B80E0B1662}"/>
              </a:ext>
            </a:extLst>
          </p:cNvPr>
          <p:cNvSpPr/>
          <p:nvPr/>
        </p:nvSpPr>
        <p:spPr>
          <a:xfrm>
            <a:off x="5297214" y="3130769"/>
            <a:ext cx="1749972" cy="5912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83713D-EF5B-428F-AD8F-9E35E366B353}"/>
              </a:ext>
            </a:extLst>
          </p:cNvPr>
          <p:cNvSpPr txBox="1"/>
          <p:nvPr/>
        </p:nvSpPr>
        <p:spPr>
          <a:xfrm>
            <a:off x="5663086" y="2669104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변  경</a:t>
            </a:r>
          </a:p>
        </p:txBody>
      </p:sp>
      <p:sp>
        <p:nvSpPr>
          <p:cNvPr id="6" name="사각형: 둥근 위쪽 모서리 5">
            <a:extLst>
              <a:ext uri="{FF2B5EF4-FFF2-40B4-BE49-F238E27FC236}">
                <a16:creationId xmlns:a16="http://schemas.microsoft.com/office/drawing/2014/main" id="{D68122A9-668C-4668-BB63-A3135D39AE91}"/>
              </a:ext>
            </a:extLst>
          </p:cNvPr>
          <p:cNvSpPr/>
          <p:nvPr/>
        </p:nvSpPr>
        <p:spPr>
          <a:xfrm flipV="1">
            <a:off x="7532958" y="3552825"/>
            <a:ext cx="4220892" cy="1533525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7CEA44E-66FF-4C81-A311-04BCBD9C6AB4}"/>
              </a:ext>
            </a:extLst>
          </p:cNvPr>
          <p:cNvCxnSpPr>
            <a:cxnSpLocks/>
          </p:cNvCxnSpPr>
          <p:nvPr/>
        </p:nvCxnSpPr>
        <p:spPr>
          <a:xfrm>
            <a:off x="9556320" y="3552825"/>
            <a:ext cx="0" cy="153352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2EEB860-AE50-4091-B95A-30DFF45DE6F8}"/>
              </a:ext>
            </a:extLst>
          </p:cNvPr>
          <p:cNvCxnSpPr>
            <a:cxnSpLocks/>
          </p:cNvCxnSpPr>
          <p:nvPr/>
        </p:nvCxnSpPr>
        <p:spPr>
          <a:xfrm>
            <a:off x="9752261" y="3552825"/>
            <a:ext cx="0" cy="153352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0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바닥, 실내, 벽, 의자이(가) 표시된 사진&#10;&#10;자동 생성된 설명">
            <a:extLst>
              <a:ext uri="{FF2B5EF4-FFF2-40B4-BE49-F238E27FC236}">
                <a16:creationId xmlns:a16="http://schemas.microsoft.com/office/drawing/2014/main" id="{33F76B2F-29E4-42B4-8468-F312288D1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8" b="10805"/>
          <a:stretch/>
        </p:blipFill>
        <p:spPr>
          <a:xfrm>
            <a:off x="2361928" y="1353313"/>
            <a:ext cx="7468141" cy="4824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538CB-3243-4FBD-88CA-15F62750F287}"/>
              </a:ext>
            </a:extLst>
          </p:cNvPr>
          <p:cNvSpPr txBox="1"/>
          <p:nvPr/>
        </p:nvSpPr>
        <p:spPr>
          <a:xfrm>
            <a:off x="743712" y="390144"/>
            <a:ext cx="963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기존제품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새 상품 비교사진</a:t>
            </a:r>
          </a:p>
        </p:txBody>
      </p:sp>
      <p:sp>
        <p:nvSpPr>
          <p:cNvPr id="6" name="사각형: 둥근 위쪽 모서리 5">
            <a:extLst>
              <a:ext uri="{FF2B5EF4-FFF2-40B4-BE49-F238E27FC236}">
                <a16:creationId xmlns:a16="http://schemas.microsoft.com/office/drawing/2014/main" id="{D2EB7209-F5B9-4508-A13E-F5FC57C22DEA}"/>
              </a:ext>
            </a:extLst>
          </p:cNvPr>
          <p:cNvSpPr/>
          <p:nvPr/>
        </p:nvSpPr>
        <p:spPr>
          <a:xfrm flipV="1">
            <a:off x="6186725" y="3875168"/>
            <a:ext cx="3103579" cy="1123551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7DF766F-EC85-45CA-AD33-13373C9FC034}"/>
              </a:ext>
            </a:extLst>
          </p:cNvPr>
          <p:cNvCxnSpPr>
            <a:cxnSpLocks/>
          </p:cNvCxnSpPr>
          <p:nvPr/>
        </p:nvCxnSpPr>
        <p:spPr>
          <a:xfrm>
            <a:off x="7680459" y="3875168"/>
            <a:ext cx="0" cy="114793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DFCEC15-B3A7-4897-A4DA-96E33F12E795}"/>
              </a:ext>
            </a:extLst>
          </p:cNvPr>
          <p:cNvCxnSpPr>
            <a:cxnSpLocks/>
          </p:cNvCxnSpPr>
          <p:nvPr/>
        </p:nvCxnSpPr>
        <p:spPr>
          <a:xfrm>
            <a:off x="7818345" y="3896942"/>
            <a:ext cx="0" cy="114793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34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실내, 바닥이(가) 표시된 사진&#10;&#10;자동 생성된 설명">
            <a:extLst>
              <a:ext uri="{FF2B5EF4-FFF2-40B4-BE49-F238E27FC236}">
                <a16:creationId xmlns:a16="http://schemas.microsoft.com/office/drawing/2014/main" id="{4BA9181D-832F-4A92-82E4-300F8008B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9" y="1213685"/>
            <a:ext cx="3940628" cy="525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4547C8-3461-4AE7-9185-9B0C0B2DDB55}"/>
              </a:ext>
            </a:extLst>
          </p:cNvPr>
          <p:cNvSpPr txBox="1"/>
          <p:nvPr/>
        </p:nvSpPr>
        <p:spPr>
          <a:xfrm>
            <a:off x="543376" y="159655"/>
            <a:ext cx="963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시트연장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포켓</a:t>
            </a:r>
            <a:r>
              <a:rPr lang="en-US" altLang="ko-KR" sz="2800" b="1" dirty="0"/>
              <a:t>) </a:t>
            </a:r>
            <a:r>
              <a:rPr lang="ko-KR" altLang="en-US" sz="2800" b="1" dirty="0"/>
              <a:t>예시</a:t>
            </a:r>
            <a:r>
              <a:rPr lang="en-US" altLang="ko-KR" sz="2800" b="1" dirty="0"/>
              <a:t>1, 2</a:t>
            </a:r>
            <a:endParaRPr lang="ko-KR" altLang="en-US" sz="2800" b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3DA1E24-7801-4D47-A140-7CBF7BFF42D6}"/>
              </a:ext>
            </a:extLst>
          </p:cNvPr>
          <p:cNvSpPr/>
          <p:nvPr/>
        </p:nvSpPr>
        <p:spPr>
          <a:xfrm>
            <a:off x="3074759" y="3773712"/>
            <a:ext cx="110401" cy="1640114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위쪽 모서리 10">
            <a:extLst>
              <a:ext uri="{FF2B5EF4-FFF2-40B4-BE49-F238E27FC236}">
                <a16:creationId xmlns:a16="http://schemas.microsoft.com/office/drawing/2014/main" id="{E07354F0-036B-4579-8987-9F1E2539A92C}"/>
              </a:ext>
            </a:extLst>
          </p:cNvPr>
          <p:cNvSpPr/>
          <p:nvPr/>
        </p:nvSpPr>
        <p:spPr>
          <a:xfrm flipV="1">
            <a:off x="1452335" y="3773712"/>
            <a:ext cx="3381828" cy="1640114"/>
          </a:xfrm>
          <a:prstGeom prst="round2Same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실내, 바닥이(가) 표시된 사진&#10;&#10;자동 생성된 설명">
            <a:extLst>
              <a:ext uri="{FF2B5EF4-FFF2-40B4-BE49-F238E27FC236}">
                <a16:creationId xmlns:a16="http://schemas.microsoft.com/office/drawing/2014/main" id="{655FE085-1406-4C95-B21E-3ACB2653C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49" y="1213685"/>
            <a:ext cx="3940628" cy="525417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D16BD1B1-F999-4EFA-85D2-30AE06ACE35D}"/>
              </a:ext>
            </a:extLst>
          </p:cNvPr>
          <p:cNvSpPr/>
          <p:nvPr/>
        </p:nvSpPr>
        <p:spPr>
          <a:xfrm>
            <a:off x="8992959" y="3773712"/>
            <a:ext cx="110401" cy="1640114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위쪽 모서리 13">
            <a:extLst>
              <a:ext uri="{FF2B5EF4-FFF2-40B4-BE49-F238E27FC236}">
                <a16:creationId xmlns:a16="http://schemas.microsoft.com/office/drawing/2014/main" id="{C678FF26-2847-4023-BEFB-DF795664AE85}"/>
              </a:ext>
            </a:extLst>
          </p:cNvPr>
          <p:cNvSpPr/>
          <p:nvPr/>
        </p:nvSpPr>
        <p:spPr>
          <a:xfrm flipV="1">
            <a:off x="7370535" y="3773712"/>
            <a:ext cx="3381828" cy="1640114"/>
          </a:xfrm>
          <a:prstGeom prst="round2Same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CA9AA4A-537E-40ED-A29B-B7F3F91669FA}"/>
              </a:ext>
            </a:extLst>
          </p:cNvPr>
          <p:cNvSpPr/>
          <p:nvPr/>
        </p:nvSpPr>
        <p:spPr>
          <a:xfrm>
            <a:off x="7996154" y="2983011"/>
            <a:ext cx="2178902" cy="255978"/>
          </a:xfrm>
          <a:custGeom>
            <a:avLst/>
            <a:gdLst>
              <a:gd name="connsiteX0" fmla="*/ 0 w 2146300"/>
              <a:gd name="connsiteY0" fmla="*/ 400050 h 800100"/>
              <a:gd name="connsiteX1" fmla="*/ 1073150 w 2146300"/>
              <a:gd name="connsiteY1" fmla="*/ 0 h 800100"/>
              <a:gd name="connsiteX2" fmla="*/ 2146300 w 2146300"/>
              <a:gd name="connsiteY2" fmla="*/ 400050 h 800100"/>
              <a:gd name="connsiteX3" fmla="*/ 1073150 w 2146300"/>
              <a:gd name="connsiteY3" fmla="*/ 800100 h 800100"/>
              <a:gd name="connsiteX4" fmla="*/ 0 w 2146300"/>
              <a:gd name="connsiteY4" fmla="*/ 400050 h 800100"/>
              <a:gd name="connsiteX0" fmla="*/ 192 w 2146492"/>
              <a:gd name="connsiteY0" fmla="*/ 103391 h 503441"/>
              <a:gd name="connsiteX1" fmla="*/ 1009842 w 2146492"/>
              <a:gd name="connsiteY1" fmla="*/ 84341 h 503441"/>
              <a:gd name="connsiteX2" fmla="*/ 2146492 w 2146492"/>
              <a:gd name="connsiteY2" fmla="*/ 103391 h 503441"/>
              <a:gd name="connsiteX3" fmla="*/ 1073342 w 2146492"/>
              <a:gd name="connsiteY3" fmla="*/ 503441 h 503441"/>
              <a:gd name="connsiteX4" fmla="*/ 192 w 2146492"/>
              <a:gd name="connsiteY4" fmla="*/ 103391 h 503441"/>
              <a:gd name="connsiteX0" fmla="*/ 177 w 2146477"/>
              <a:gd name="connsiteY0" fmla="*/ 100377 h 500427"/>
              <a:gd name="connsiteX1" fmla="*/ 1009827 w 2146477"/>
              <a:gd name="connsiteY1" fmla="*/ 81327 h 500427"/>
              <a:gd name="connsiteX2" fmla="*/ 2146477 w 2146477"/>
              <a:gd name="connsiteY2" fmla="*/ 100377 h 500427"/>
              <a:gd name="connsiteX3" fmla="*/ 1073327 w 2146477"/>
              <a:gd name="connsiteY3" fmla="*/ 500427 h 500427"/>
              <a:gd name="connsiteX4" fmla="*/ 177 w 2146477"/>
              <a:gd name="connsiteY4" fmla="*/ 100377 h 500427"/>
              <a:gd name="connsiteX0" fmla="*/ 128 w 2209928"/>
              <a:gd name="connsiteY0" fmla="*/ 43770 h 447306"/>
              <a:gd name="connsiteX1" fmla="*/ 1009778 w 2209928"/>
              <a:gd name="connsiteY1" fmla="*/ 24720 h 447306"/>
              <a:gd name="connsiteX2" fmla="*/ 2209928 w 2209928"/>
              <a:gd name="connsiteY2" fmla="*/ 170770 h 447306"/>
              <a:gd name="connsiteX3" fmla="*/ 1073278 w 2209928"/>
              <a:gd name="connsiteY3" fmla="*/ 443820 h 447306"/>
              <a:gd name="connsiteX4" fmla="*/ 128 w 2209928"/>
              <a:gd name="connsiteY4" fmla="*/ 43770 h 447306"/>
              <a:gd name="connsiteX0" fmla="*/ 127 w 2184527"/>
              <a:gd name="connsiteY0" fmla="*/ 58421 h 459087"/>
              <a:gd name="connsiteX1" fmla="*/ 1009777 w 2184527"/>
              <a:gd name="connsiteY1" fmla="*/ 39371 h 459087"/>
              <a:gd name="connsiteX2" fmla="*/ 2184527 w 2184527"/>
              <a:gd name="connsiteY2" fmla="*/ 121921 h 459087"/>
              <a:gd name="connsiteX3" fmla="*/ 1073277 w 2184527"/>
              <a:gd name="connsiteY3" fmla="*/ 458471 h 459087"/>
              <a:gd name="connsiteX4" fmla="*/ 127 w 2184527"/>
              <a:gd name="connsiteY4" fmla="*/ 58421 h 459087"/>
              <a:gd name="connsiteX0" fmla="*/ 14472 w 2198872"/>
              <a:gd name="connsiteY0" fmla="*/ 58421 h 464628"/>
              <a:gd name="connsiteX1" fmla="*/ 1024122 w 2198872"/>
              <a:gd name="connsiteY1" fmla="*/ 39371 h 464628"/>
              <a:gd name="connsiteX2" fmla="*/ 2198872 w 2198872"/>
              <a:gd name="connsiteY2" fmla="*/ 121921 h 464628"/>
              <a:gd name="connsiteX3" fmla="*/ 1087622 w 2198872"/>
              <a:gd name="connsiteY3" fmla="*/ 458471 h 464628"/>
              <a:gd name="connsiteX4" fmla="*/ 471671 w 2198872"/>
              <a:gd name="connsiteY4" fmla="*/ 318771 h 464628"/>
              <a:gd name="connsiteX5" fmla="*/ 14472 w 2198872"/>
              <a:gd name="connsiteY5" fmla="*/ 58421 h 464628"/>
              <a:gd name="connsiteX0" fmla="*/ 14472 w 2213210"/>
              <a:gd name="connsiteY0" fmla="*/ 30964 h 433083"/>
              <a:gd name="connsiteX1" fmla="*/ 1024122 w 2213210"/>
              <a:gd name="connsiteY1" fmla="*/ 11914 h 433083"/>
              <a:gd name="connsiteX2" fmla="*/ 2198872 w 2213210"/>
              <a:gd name="connsiteY2" fmla="*/ 94464 h 433083"/>
              <a:gd name="connsiteX3" fmla="*/ 1678171 w 2213210"/>
              <a:gd name="connsiteY3" fmla="*/ 354813 h 433083"/>
              <a:gd name="connsiteX4" fmla="*/ 1087622 w 2213210"/>
              <a:gd name="connsiteY4" fmla="*/ 431014 h 433083"/>
              <a:gd name="connsiteX5" fmla="*/ 471671 w 2213210"/>
              <a:gd name="connsiteY5" fmla="*/ 291314 h 433083"/>
              <a:gd name="connsiteX6" fmla="*/ 14472 w 2213210"/>
              <a:gd name="connsiteY6" fmla="*/ 30964 h 433083"/>
              <a:gd name="connsiteX0" fmla="*/ 14472 w 2212632"/>
              <a:gd name="connsiteY0" fmla="*/ 27488 h 429607"/>
              <a:gd name="connsiteX1" fmla="*/ 1024122 w 2212632"/>
              <a:gd name="connsiteY1" fmla="*/ 8438 h 429607"/>
              <a:gd name="connsiteX2" fmla="*/ 1970271 w 2212632"/>
              <a:gd name="connsiteY2" fmla="*/ 33837 h 429607"/>
              <a:gd name="connsiteX3" fmla="*/ 2198872 w 2212632"/>
              <a:gd name="connsiteY3" fmla="*/ 90988 h 429607"/>
              <a:gd name="connsiteX4" fmla="*/ 1678171 w 2212632"/>
              <a:gd name="connsiteY4" fmla="*/ 351337 h 429607"/>
              <a:gd name="connsiteX5" fmla="*/ 1087622 w 2212632"/>
              <a:gd name="connsiteY5" fmla="*/ 427538 h 429607"/>
              <a:gd name="connsiteX6" fmla="*/ 471671 w 2212632"/>
              <a:gd name="connsiteY6" fmla="*/ 287838 h 429607"/>
              <a:gd name="connsiteX7" fmla="*/ 14472 w 2212632"/>
              <a:gd name="connsiteY7" fmla="*/ 27488 h 429607"/>
              <a:gd name="connsiteX0" fmla="*/ 14472 w 2217186"/>
              <a:gd name="connsiteY0" fmla="*/ 26063 h 428182"/>
              <a:gd name="connsiteX1" fmla="*/ 1024122 w 2217186"/>
              <a:gd name="connsiteY1" fmla="*/ 7013 h 428182"/>
              <a:gd name="connsiteX2" fmla="*/ 2008371 w 2217186"/>
              <a:gd name="connsiteY2" fmla="*/ 7012 h 428182"/>
              <a:gd name="connsiteX3" fmla="*/ 2198872 w 2217186"/>
              <a:gd name="connsiteY3" fmla="*/ 89563 h 428182"/>
              <a:gd name="connsiteX4" fmla="*/ 1678171 w 2217186"/>
              <a:gd name="connsiteY4" fmla="*/ 349912 h 428182"/>
              <a:gd name="connsiteX5" fmla="*/ 1087622 w 2217186"/>
              <a:gd name="connsiteY5" fmla="*/ 426113 h 428182"/>
              <a:gd name="connsiteX6" fmla="*/ 471671 w 2217186"/>
              <a:gd name="connsiteY6" fmla="*/ 286413 h 428182"/>
              <a:gd name="connsiteX7" fmla="*/ 14472 w 2217186"/>
              <a:gd name="connsiteY7" fmla="*/ 26063 h 428182"/>
              <a:gd name="connsiteX0" fmla="*/ 14472 w 2218541"/>
              <a:gd name="connsiteY0" fmla="*/ 26063 h 428182"/>
              <a:gd name="connsiteX1" fmla="*/ 1024122 w 2218541"/>
              <a:gd name="connsiteY1" fmla="*/ 7013 h 428182"/>
              <a:gd name="connsiteX2" fmla="*/ 2008371 w 2218541"/>
              <a:gd name="connsiteY2" fmla="*/ 7012 h 428182"/>
              <a:gd name="connsiteX3" fmla="*/ 2198872 w 2218541"/>
              <a:gd name="connsiteY3" fmla="*/ 89563 h 428182"/>
              <a:gd name="connsiteX4" fmla="*/ 1678171 w 2218541"/>
              <a:gd name="connsiteY4" fmla="*/ 349912 h 428182"/>
              <a:gd name="connsiteX5" fmla="*/ 1087622 w 2218541"/>
              <a:gd name="connsiteY5" fmla="*/ 426113 h 428182"/>
              <a:gd name="connsiteX6" fmla="*/ 471671 w 2218541"/>
              <a:gd name="connsiteY6" fmla="*/ 286413 h 428182"/>
              <a:gd name="connsiteX7" fmla="*/ 14472 w 2218541"/>
              <a:gd name="connsiteY7" fmla="*/ 26063 h 428182"/>
              <a:gd name="connsiteX0" fmla="*/ 14472 w 2218541"/>
              <a:gd name="connsiteY0" fmla="*/ 46391 h 448510"/>
              <a:gd name="connsiteX1" fmla="*/ 1024122 w 2218541"/>
              <a:gd name="connsiteY1" fmla="*/ 27341 h 448510"/>
              <a:gd name="connsiteX2" fmla="*/ 2008371 w 2218541"/>
              <a:gd name="connsiteY2" fmla="*/ 3528 h 448510"/>
              <a:gd name="connsiteX3" fmla="*/ 2198872 w 2218541"/>
              <a:gd name="connsiteY3" fmla="*/ 109891 h 448510"/>
              <a:gd name="connsiteX4" fmla="*/ 1678171 w 2218541"/>
              <a:gd name="connsiteY4" fmla="*/ 370240 h 448510"/>
              <a:gd name="connsiteX5" fmla="*/ 1087622 w 2218541"/>
              <a:gd name="connsiteY5" fmla="*/ 446441 h 448510"/>
              <a:gd name="connsiteX6" fmla="*/ 471671 w 2218541"/>
              <a:gd name="connsiteY6" fmla="*/ 306741 h 448510"/>
              <a:gd name="connsiteX7" fmla="*/ 14472 w 2218541"/>
              <a:gd name="connsiteY7" fmla="*/ 46391 h 448510"/>
              <a:gd name="connsiteX0" fmla="*/ 14472 w 2218541"/>
              <a:gd name="connsiteY0" fmla="*/ 46391 h 453069"/>
              <a:gd name="connsiteX1" fmla="*/ 1024122 w 2218541"/>
              <a:gd name="connsiteY1" fmla="*/ 27341 h 453069"/>
              <a:gd name="connsiteX2" fmla="*/ 2008371 w 2218541"/>
              <a:gd name="connsiteY2" fmla="*/ 3528 h 453069"/>
              <a:gd name="connsiteX3" fmla="*/ 2198872 w 2218541"/>
              <a:gd name="connsiteY3" fmla="*/ 109891 h 453069"/>
              <a:gd name="connsiteX4" fmla="*/ 1678171 w 2218541"/>
              <a:gd name="connsiteY4" fmla="*/ 370240 h 453069"/>
              <a:gd name="connsiteX5" fmla="*/ 1068572 w 2218541"/>
              <a:gd name="connsiteY5" fmla="*/ 451204 h 453069"/>
              <a:gd name="connsiteX6" fmla="*/ 471671 w 2218541"/>
              <a:gd name="connsiteY6" fmla="*/ 306741 h 453069"/>
              <a:gd name="connsiteX7" fmla="*/ 14472 w 2218541"/>
              <a:gd name="connsiteY7" fmla="*/ 46391 h 453069"/>
              <a:gd name="connsiteX0" fmla="*/ 14472 w 2218541"/>
              <a:gd name="connsiteY0" fmla="*/ 46391 h 451885"/>
              <a:gd name="connsiteX1" fmla="*/ 1024122 w 2218541"/>
              <a:gd name="connsiteY1" fmla="*/ 27341 h 451885"/>
              <a:gd name="connsiteX2" fmla="*/ 2008371 w 2218541"/>
              <a:gd name="connsiteY2" fmla="*/ 3528 h 451885"/>
              <a:gd name="connsiteX3" fmla="*/ 2198872 w 2218541"/>
              <a:gd name="connsiteY3" fmla="*/ 109891 h 451885"/>
              <a:gd name="connsiteX4" fmla="*/ 1640071 w 2218541"/>
              <a:gd name="connsiteY4" fmla="*/ 251177 h 451885"/>
              <a:gd name="connsiteX5" fmla="*/ 1068572 w 2218541"/>
              <a:gd name="connsiteY5" fmla="*/ 451204 h 451885"/>
              <a:gd name="connsiteX6" fmla="*/ 471671 w 2218541"/>
              <a:gd name="connsiteY6" fmla="*/ 306741 h 451885"/>
              <a:gd name="connsiteX7" fmla="*/ 14472 w 2218541"/>
              <a:gd name="connsiteY7" fmla="*/ 46391 h 451885"/>
              <a:gd name="connsiteX0" fmla="*/ 6674 w 2210743"/>
              <a:gd name="connsiteY0" fmla="*/ 46391 h 451584"/>
              <a:gd name="connsiteX1" fmla="*/ 1016324 w 2210743"/>
              <a:gd name="connsiteY1" fmla="*/ 27341 h 451584"/>
              <a:gd name="connsiteX2" fmla="*/ 2000573 w 2210743"/>
              <a:gd name="connsiteY2" fmla="*/ 3528 h 451584"/>
              <a:gd name="connsiteX3" fmla="*/ 2191074 w 2210743"/>
              <a:gd name="connsiteY3" fmla="*/ 109891 h 451584"/>
              <a:gd name="connsiteX4" fmla="*/ 1632273 w 2210743"/>
              <a:gd name="connsiteY4" fmla="*/ 251177 h 451584"/>
              <a:gd name="connsiteX5" fmla="*/ 1060774 w 2210743"/>
              <a:gd name="connsiteY5" fmla="*/ 451204 h 451584"/>
              <a:gd name="connsiteX6" fmla="*/ 601986 w 2210743"/>
              <a:gd name="connsiteY6" fmla="*/ 197204 h 451584"/>
              <a:gd name="connsiteX7" fmla="*/ 6674 w 2210743"/>
              <a:gd name="connsiteY7" fmla="*/ 46391 h 451584"/>
              <a:gd name="connsiteX0" fmla="*/ 6674 w 2210743"/>
              <a:gd name="connsiteY0" fmla="*/ 46391 h 279716"/>
              <a:gd name="connsiteX1" fmla="*/ 1016324 w 2210743"/>
              <a:gd name="connsiteY1" fmla="*/ 27341 h 279716"/>
              <a:gd name="connsiteX2" fmla="*/ 2000573 w 2210743"/>
              <a:gd name="connsiteY2" fmla="*/ 3528 h 279716"/>
              <a:gd name="connsiteX3" fmla="*/ 2191074 w 2210743"/>
              <a:gd name="connsiteY3" fmla="*/ 109891 h 279716"/>
              <a:gd name="connsiteX4" fmla="*/ 1632273 w 2210743"/>
              <a:gd name="connsiteY4" fmla="*/ 251177 h 279716"/>
              <a:gd name="connsiteX5" fmla="*/ 1070299 w 2210743"/>
              <a:gd name="connsiteY5" fmla="*/ 255942 h 279716"/>
              <a:gd name="connsiteX6" fmla="*/ 601986 w 2210743"/>
              <a:gd name="connsiteY6" fmla="*/ 197204 h 279716"/>
              <a:gd name="connsiteX7" fmla="*/ 6674 w 2210743"/>
              <a:gd name="connsiteY7" fmla="*/ 46391 h 279716"/>
              <a:gd name="connsiteX0" fmla="*/ 6674 w 2210743"/>
              <a:gd name="connsiteY0" fmla="*/ 46391 h 256748"/>
              <a:gd name="connsiteX1" fmla="*/ 1016324 w 2210743"/>
              <a:gd name="connsiteY1" fmla="*/ 27341 h 256748"/>
              <a:gd name="connsiteX2" fmla="*/ 2000573 w 2210743"/>
              <a:gd name="connsiteY2" fmla="*/ 3528 h 256748"/>
              <a:gd name="connsiteX3" fmla="*/ 2191074 w 2210743"/>
              <a:gd name="connsiteY3" fmla="*/ 109891 h 256748"/>
              <a:gd name="connsiteX4" fmla="*/ 1637036 w 2210743"/>
              <a:gd name="connsiteY4" fmla="*/ 189265 h 256748"/>
              <a:gd name="connsiteX5" fmla="*/ 1070299 w 2210743"/>
              <a:gd name="connsiteY5" fmla="*/ 255942 h 256748"/>
              <a:gd name="connsiteX6" fmla="*/ 601986 w 2210743"/>
              <a:gd name="connsiteY6" fmla="*/ 197204 h 256748"/>
              <a:gd name="connsiteX7" fmla="*/ 6674 w 2210743"/>
              <a:gd name="connsiteY7" fmla="*/ 46391 h 256748"/>
              <a:gd name="connsiteX0" fmla="*/ 6674 w 2180729"/>
              <a:gd name="connsiteY0" fmla="*/ 46391 h 256748"/>
              <a:gd name="connsiteX1" fmla="*/ 1016324 w 2180729"/>
              <a:gd name="connsiteY1" fmla="*/ 27341 h 256748"/>
              <a:gd name="connsiteX2" fmla="*/ 2000573 w 2180729"/>
              <a:gd name="connsiteY2" fmla="*/ 3528 h 256748"/>
              <a:gd name="connsiteX3" fmla="*/ 2152974 w 2180729"/>
              <a:gd name="connsiteY3" fmla="*/ 47978 h 256748"/>
              <a:gd name="connsiteX4" fmla="*/ 1637036 w 2180729"/>
              <a:gd name="connsiteY4" fmla="*/ 189265 h 256748"/>
              <a:gd name="connsiteX5" fmla="*/ 1070299 w 2180729"/>
              <a:gd name="connsiteY5" fmla="*/ 255942 h 256748"/>
              <a:gd name="connsiteX6" fmla="*/ 601986 w 2180729"/>
              <a:gd name="connsiteY6" fmla="*/ 197204 h 256748"/>
              <a:gd name="connsiteX7" fmla="*/ 6674 w 2180729"/>
              <a:gd name="connsiteY7" fmla="*/ 46391 h 256748"/>
              <a:gd name="connsiteX0" fmla="*/ 6734 w 2176027"/>
              <a:gd name="connsiteY0" fmla="*/ 8925 h 257382"/>
              <a:gd name="connsiteX1" fmla="*/ 1011622 w 2176027"/>
              <a:gd name="connsiteY1" fmla="*/ 27975 h 257382"/>
              <a:gd name="connsiteX2" fmla="*/ 1995871 w 2176027"/>
              <a:gd name="connsiteY2" fmla="*/ 4162 h 257382"/>
              <a:gd name="connsiteX3" fmla="*/ 2148272 w 2176027"/>
              <a:gd name="connsiteY3" fmla="*/ 48612 h 257382"/>
              <a:gd name="connsiteX4" fmla="*/ 1632334 w 2176027"/>
              <a:gd name="connsiteY4" fmla="*/ 189899 h 257382"/>
              <a:gd name="connsiteX5" fmla="*/ 1065597 w 2176027"/>
              <a:gd name="connsiteY5" fmla="*/ 256576 h 257382"/>
              <a:gd name="connsiteX6" fmla="*/ 597284 w 2176027"/>
              <a:gd name="connsiteY6" fmla="*/ 197838 h 257382"/>
              <a:gd name="connsiteX7" fmla="*/ 6734 w 2176027"/>
              <a:gd name="connsiteY7" fmla="*/ 8925 h 257382"/>
              <a:gd name="connsiteX0" fmla="*/ 10493 w 2179786"/>
              <a:gd name="connsiteY0" fmla="*/ 7841 h 256831"/>
              <a:gd name="connsiteX1" fmla="*/ 1015381 w 2179786"/>
              <a:gd name="connsiteY1" fmla="*/ 26891 h 256831"/>
              <a:gd name="connsiteX2" fmla="*/ 1999630 w 2179786"/>
              <a:gd name="connsiteY2" fmla="*/ 3078 h 256831"/>
              <a:gd name="connsiteX3" fmla="*/ 2152031 w 2179786"/>
              <a:gd name="connsiteY3" fmla="*/ 47528 h 256831"/>
              <a:gd name="connsiteX4" fmla="*/ 1636093 w 2179786"/>
              <a:gd name="connsiteY4" fmla="*/ 188815 h 256831"/>
              <a:gd name="connsiteX5" fmla="*/ 1069356 w 2179786"/>
              <a:gd name="connsiteY5" fmla="*/ 255492 h 256831"/>
              <a:gd name="connsiteX6" fmla="*/ 524843 w 2179786"/>
              <a:gd name="connsiteY6" fmla="*/ 149129 h 256831"/>
              <a:gd name="connsiteX7" fmla="*/ 10493 w 2179786"/>
              <a:gd name="connsiteY7" fmla="*/ 7841 h 256831"/>
              <a:gd name="connsiteX0" fmla="*/ 10801 w 2180094"/>
              <a:gd name="connsiteY0" fmla="*/ 7841 h 256831"/>
              <a:gd name="connsiteX1" fmla="*/ 1015689 w 2180094"/>
              <a:gd name="connsiteY1" fmla="*/ 26891 h 256831"/>
              <a:gd name="connsiteX2" fmla="*/ 1999938 w 2180094"/>
              <a:gd name="connsiteY2" fmla="*/ 3078 h 256831"/>
              <a:gd name="connsiteX3" fmla="*/ 2152339 w 2180094"/>
              <a:gd name="connsiteY3" fmla="*/ 47528 h 256831"/>
              <a:gd name="connsiteX4" fmla="*/ 1636401 w 2180094"/>
              <a:gd name="connsiteY4" fmla="*/ 188815 h 256831"/>
              <a:gd name="connsiteX5" fmla="*/ 1069664 w 2180094"/>
              <a:gd name="connsiteY5" fmla="*/ 255492 h 256831"/>
              <a:gd name="connsiteX6" fmla="*/ 525151 w 2180094"/>
              <a:gd name="connsiteY6" fmla="*/ 149129 h 256831"/>
              <a:gd name="connsiteX7" fmla="*/ 10801 w 2180094"/>
              <a:gd name="connsiteY7" fmla="*/ 7841 h 256831"/>
              <a:gd name="connsiteX0" fmla="*/ 12966 w 2182259"/>
              <a:gd name="connsiteY0" fmla="*/ 7961 h 255675"/>
              <a:gd name="connsiteX1" fmla="*/ 1017854 w 2182259"/>
              <a:gd name="connsiteY1" fmla="*/ 27011 h 255675"/>
              <a:gd name="connsiteX2" fmla="*/ 2002103 w 2182259"/>
              <a:gd name="connsiteY2" fmla="*/ 3198 h 255675"/>
              <a:gd name="connsiteX3" fmla="*/ 2154504 w 2182259"/>
              <a:gd name="connsiteY3" fmla="*/ 47648 h 255675"/>
              <a:gd name="connsiteX4" fmla="*/ 1638566 w 2182259"/>
              <a:gd name="connsiteY4" fmla="*/ 188935 h 255675"/>
              <a:gd name="connsiteX5" fmla="*/ 1071829 w 2182259"/>
              <a:gd name="connsiteY5" fmla="*/ 255612 h 255675"/>
              <a:gd name="connsiteX6" fmla="*/ 493978 w 2182259"/>
              <a:gd name="connsiteY6" fmla="*/ 182586 h 255675"/>
              <a:gd name="connsiteX7" fmla="*/ 12966 w 2182259"/>
              <a:gd name="connsiteY7" fmla="*/ 7961 h 255675"/>
              <a:gd name="connsiteX0" fmla="*/ 15095 w 2184388"/>
              <a:gd name="connsiteY0" fmla="*/ 12208 h 284129"/>
              <a:gd name="connsiteX1" fmla="*/ 1019983 w 2184388"/>
              <a:gd name="connsiteY1" fmla="*/ 31258 h 284129"/>
              <a:gd name="connsiteX2" fmla="*/ 2004232 w 2184388"/>
              <a:gd name="connsiteY2" fmla="*/ 7445 h 284129"/>
              <a:gd name="connsiteX3" fmla="*/ 2156633 w 2184388"/>
              <a:gd name="connsiteY3" fmla="*/ 51895 h 284129"/>
              <a:gd name="connsiteX4" fmla="*/ 1640695 w 2184388"/>
              <a:gd name="connsiteY4" fmla="*/ 193182 h 284129"/>
              <a:gd name="connsiteX5" fmla="*/ 1073958 w 2184388"/>
              <a:gd name="connsiteY5" fmla="*/ 259859 h 284129"/>
              <a:gd name="connsiteX6" fmla="*/ 467532 w 2184388"/>
              <a:gd name="connsiteY6" fmla="*/ 248746 h 284129"/>
              <a:gd name="connsiteX7" fmla="*/ 15095 w 2184388"/>
              <a:gd name="connsiteY7" fmla="*/ 12208 h 284129"/>
              <a:gd name="connsiteX0" fmla="*/ 15095 w 2184388"/>
              <a:gd name="connsiteY0" fmla="*/ 12208 h 266876"/>
              <a:gd name="connsiteX1" fmla="*/ 1019983 w 2184388"/>
              <a:gd name="connsiteY1" fmla="*/ 31258 h 266876"/>
              <a:gd name="connsiteX2" fmla="*/ 2004232 w 2184388"/>
              <a:gd name="connsiteY2" fmla="*/ 7445 h 266876"/>
              <a:gd name="connsiteX3" fmla="*/ 2156633 w 2184388"/>
              <a:gd name="connsiteY3" fmla="*/ 51895 h 266876"/>
              <a:gd name="connsiteX4" fmla="*/ 1640695 w 2184388"/>
              <a:gd name="connsiteY4" fmla="*/ 193182 h 266876"/>
              <a:gd name="connsiteX5" fmla="*/ 1073958 w 2184388"/>
              <a:gd name="connsiteY5" fmla="*/ 259859 h 266876"/>
              <a:gd name="connsiteX6" fmla="*/ 467532 w 2184388"/>
              <a:gd name="connsiteY6" fmla="*/ 248746 h 266876"/>
              <a:gd name="connsiteX7" fmla="*/ 15095 w 2184388"/>
              <a:gd name="connsiteY7" fmla="*/ 12208 h 266876"/>
              <a:gd name="connsiteX0" fmla="*/ 13128 w 2182421"/>
              <a:gd name="connsiteY0" fmla="*/ 12208 h 266876"/>
              <a:gd name="connsiteX1" fmla="*/ 1018016 w 2182421"/>
              <a:gd name="connsiteY1" fmla="*/ 31258 h 266876"/>
              <a:gd name="connsiteX2" fmla="*/ 2002265 w 2182421"/>
              <a:gd name="connsiteY2" fmla="*/ 7445 h 266876"/>
              <a:gd name="connsiteX3" fmla="*/ 2154666 w 2182421"/>
              <a:gd name="connsiteY3" fmla="*/ 51895 h 266876"/>
              <a:gd name="connsiteX4" fmla="*/ 1638728 w 2182421"/>
              <a:gd name="connsiteY4" fmla="*/ 193182 h 266876"/>
              <a:gd name="connsiteX5" fmla="*/ 1071991 w 2182421"/>
              <a:gd name="connsiteY5" fmla="*/ 259859 h 266876"/>
              <a:gd name="connsiteX6" fmla="*/ 465565 w 2182421"/>
              <a:gd name="connsiteY6" fmla="*/ 248746 h 266876"/>
              <a:gd name="connsiteX7" fmla="*/ 13128 w 2182421"/>
              <a:gd name="connsiteY7" fmla="*/ 12208 h 266876"/>
              <a:gd name="connsiteX0" fmla="*/ 12814 w 2182107"/>
              <a:gd name="connsiteY0" fmla="*/ 10886 h 260070"/>
              <a:gd name="connsiteX1" fmla="*/ 1017702 w 2182107"/>
              <a:gd name="connsiteY1" fmla="*/ 29936 h 260070"/>
              <a:gd name="connsiteX2" fmla="*/ 2001951 w 2182107"/>
              <a:gd name="connsiteY2" fmla="*/ 6123 h 260070"/>
              <a:gd name="connsiteX3" fmla="*/ 2154352 w 2182107"/>
              <a:gd name="connsiteY3" fmla="*/ 50573 h 260070"/>
              <a:gd name="connsiteX4" fmla="*/ 1638414 w 2182107"/>
              <a:gd name="connsiteY4" fmla="*/ 191860 h 260070"/>
              <a:gd name="connsiteX5" fmla="*/ 1071677 w 2182107"/>
              <a:gd name="connsiteY5" fmla="*/ 258537 h 260070"/>
              <a:gd name="connsiteX6" fmla="*/ 470013 w 2182107"/>
              <a:gd name="connsiteY6" fmla="*/ 228374 h 260070"/>
              <a:gd name="connsiteX7" fmla="*/ 12814 w 2182107"/>
              <a:gd name="connsiteY7" fmla="*/ 10886 h 260070"/>
              <a:gd name="connsiteX0" fmla="*/ 12814 w 2182107"/>
              <a:gd name="connsiteY0" fmla="*/ 10886 h 259225"/>
              <a:gd name="connsiteX1" fmla="*/ 1017702 w 2182107"/>
              <a:gd name="connsiteY1" fmla="*/ 29936 h 259225"/>
              <a:gd name="connsiteX2" fmla="*/ 2001951 w 2182107"/>
              <a:gd name="connsiteY2" fmla="*/ 6123 h 259225"/>
              <a:gd name="connsiteX3" fmla="*/ 2154352 w 2182107"/>
              <a:gd name="connsiteY3" fmla="*/ 50573 h 259225"/>
              <a:gd name="connsiteX4" fmla="*/ 1638414 w 2182107"/>
              <a:gd name="connsiteY4" fmla="*/ 191860 h 259225"/>
              <a:gd name="connsiteX5" fmla="*/ 1071677 w 2182107"/>
              <a:gd name="connsiteY5" fmla="*/ 258537 h 259225"/>
              <a:gd name="connsiteX6" fmla="*/ 470013 w 2182107"/>
              <a:gd name="connsiteY6" fmla="*/ 228374 h 259225"/>
              <a:gd name="connsiteX7" fmla="*/ 12814 w 2182107"/>
              <a:gd name="connsiteY7" fmla="*/ 10886 h 259225"/>
              <a:gd name="connsiteX0" fmla="*/ 12814 w 2182107"/>
              <a:gd name="connsiteY0" fmla="*/ 11876 h 261315"/>
              <a:gd name="connsiteX1" fmla="*/ 1017702 w 2182107"/>
              <a:gd name="connsiteY1" fmla="*/ 30926 h 261315"/>
              <a:gd name="connsiteX2" fmla="*/ 2001951 w 2182107"/>
              <a:gd name="connsiteY2" fmla="*/ 7113 h 261315"/>
              <a:gd name="connsiteX3" fmla="*/ 2154352 w 2182107"/>
              <a:gd name="connsiteY3" fmla="*/ 51563 h 261315"/>
              <a:gd name="connsiteX4" fmla="*/ 1638414 w 2182107"/>
              <a:gd name="connsiteY4" fmla="*/ 192850 h 261315"/>
              <a:gd name="connsiteX5" fmla="*/ 1071677 w 2182107"/>
              <a:gd name="connsiteY5" fmla="*/ 259527 h 261315"/>
              <a:gd name="connsiteX6" fmla="*/ 470013 w 2182107"/>
              <a:gd name="connsiteY6" fmla="*/ 243651 h 261315"/>
              <a:gd name="connsiteX7" fmla="*/ 12814 w 2182107"/>
              <a:gd name="connsiteY7" fmla="*/ 11876 h 261315"/>
              <a:gd name="connsiteX0" fmla="*/ 8553 w 2177846"/>
              <a:gd name="connsiteY0" fmla="*/ 7841 h 255978"/>
              <a:gd name="connsiteX1" fmla="*/ 1013441 w 2177846"/>
              <a:gd name="connsiteY1" fmla="*/ 26891 h 255978"/>
              <a:gd name="connsiteX2" fmla="*/ 1997690 w 2177846"/>
              <a:gd name="connsiteY2" fmla="*/ 3078 h 255978"/>
              <a:gd name="connsiteX3" fmla="*/ 2150091 w 2177846"/>
              <a:gd name="connsiteY3" fmla="*/ 47528 h 255978"/>
              <a:gd name="connsiteX4" fmla="*/ 1634153 w 2177846"/>
              <a:gd name="connsiteY4" fmla="*/ 188815 h 255978"/>
              <a:gd name="connsiteX5" fmla="*/ 1067416 w 2177846"/>
              <a:gd name="connsiteY5" fmla="*/ 255492 h 255978"/>
              <a:gd name="connsiteX6" fmla="*/ 541952 w 2177846"/>
              <a:gd name="connsiteY6" fmla="*/ 168178 h 255978"/>
              <a:gd name="connsiteX7" fmla="*/ 8553 w 2177846"/>
              <a:gd name="connsiteY7" fmla="*/ 7841 h 255978"/>
              <a:gd name="connsiteX0" fmla="*/ 8553 w 2177846"/>
              <a:gd name="connsiteY0" fmla="*/ 7841 h 255978"/>
              <a:gd name="connsiteX1" fmla="*/ 1013441 w 2177846"/>
              <a:gd name="connsiteY1" fmla="*/ 26891 h 255978"/>
              <a:gd name="connsiteX2" fmla="*/ 1997690 w 2177846"/>
              <a:gd name="connsiteY2" fmla="*/ 3078 h 255978"/>
              <a:gd name="connsiteX3" fmla="*/ 2150091 w 2177846"/>
              <a:gd name="connsiteY3" fmla="*/ 47528 h 255978"/>
              <a:gd name="connsiteX4" fmla="*/ 1634153 w 2177846"/>
              <a:gd name="connsiteY4" fmla="*/ 188815 h 255978"/>
              <a:gd name="connsiteX5" fmla="*/ 1067416 w 2177846"/>
              <a:gd name="connsiteY5" fmla="*/ 255492 h 255978"/>
              <a:gd name="connsiteX6" fmla="*/ 541952 w 2177846"/>
              <a:gd name="connsiteY6" fmla="*/ 168178 h 255978"/>
              <a:gd name="connsiteX7" fmla="*/ 8553 w 2177846"/>
              <a:gd name="connsiteY7" fmla="*/ 7841 h 255978"/>
              <a:gd name="connsiteX0" fmla="*/ 9609 w 2178902"/>
              <a:gd name="connsiteY0" fmla="*/ 7841 h 255978"/>
              <a:gd name="connsiteX1" fmla="*/ 1014497 w 2178902"/>
              <a:gd name="connsiteY1" fmla="*/ 26891 h 255978"/>
              <a:gd name="connsiteX2" fmla="*/ 1998746 w 2178902"/>
              <a:gd name="connsiteY2" fmla="*/ 3078 h 255978"/>
              <a:gd name="connsiteX3" fmla="*/ 2151147 w 2178902"/>
              <a:gd name="connsiteY3" fmla="*/ 47528 h 255978"/>
              <a:gd name="connsiteX4" fmla="*/ 1635209 w 2178902"/>
              <a:gd name="connsiteY4" fmla="*/ 188815 h 255978"/>
              <a:gd name="connsiteX5" fmla="*/ 1068472 w 2178902"/>
              <a:gd name="connsiteY5" fmla="*/ 255492 h 255978"/>
              <a:gd name="connsiteX6" fmla="*/ 543008 w 2178902"/>
              <a:gd name="connsiteY6" fmla="*/ 168178 h 255978"/>
              <a:gd name="connsiteX7" fmla="*/ 9609 w 2178902"/>
              <a:gd name="connsiteY7" fmla="*/ 7841 h 25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8902" h="255978">
                <a:moveTo>
                  <a:pt x="9609" y="7841"/>
                </a:moveTo>
                <a:cubicBezTo>
                  <a:pt x="88190" y="-15707"/>
                  <a:pt x="682974" y="27685"/>
                  <a:pt x="1014497" y="26891"/>
                </a:cubicBezTo>
                <a:cubicBezTo>
                  <a:pt x="1346020" y="26097"/>
                  <a:pt x="1802954" y="-10680"/>
                  <a:pt x="1998746" y="3078"/>
                </a:cubicBezTo>
                <a:cubicBezTo>
                  <a:pt x="2204063" y="2548"/>
                  <a:pt x="2199830" y="-1155"/>
                  <a:pt x="2151147" y="47528"/>
                </a:cubicBezTo>
                <a:cubicBezTo>
                  <a:pt x="2102464" y="96211"/>
                  <a:pt x="1820417" y="132723"/>
                  <a:pt x="1635209" y="188815"/>
                </a:cubicBezTo>
                <a:cubicBezTo>
                  <a:pt x="1450001" y="244907"/>
                  <a:pt x="1250505" y="258931"/>
                  <a:pt x="1068472" y="255492"/>
                </a:cubicBezTo>
                <a:cubicBezTo>
                  <a:pt x="886439" y="252053"/>
                  <a:pt x="798066" y="215804"/>
                  <a:pt x="543008" y="168178"/>
                </a:cubicBezTo>
                <a:cubicBezTo>
                  <a:pt x="354625" y="91979"/>
                  <a:pt x="-68972" y="31389"/>
                  <a:pt x="9609" y="784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메쉬소재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7A339A-EE0F-403C-A11D-125D29EEDB92}"/>
              </a:ext>
            </a:extLst>
          </p:cNvPr>
          <p:cNvSpPr txBox="1"/>
          <p:nvPr/>
        </p:nvSpPr>
        <p:spPr>
          <a:xfrm>
            <a:off x="6910554" y="733501"/>
            <a:ext cx="439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2. </a:t>
            </a:r>
            <a:r>
              <a:rPr lang="ko-KR" altLang="en-US" sz="1800" dirty="0">
                <a:solidFill>
                  <a:schemeClr val="tx1"/>
                </a:solidFill>
              </a:rPr>
              <a:t>포켓</a:t>
            </a:r>
            <a:r>
              <a:rPr lang="en-US" altLang="ko-KR" sz="1800" dirty="0">
                <a:solidFill>
                  <a:schemeClr val="tx1"/>
                </a:solidFill>
              </a:rPr>
              <a:t>+</a:t>
            </a:r>
            <a:r>
              <a:rPr lang="ko-KR" altLang="en-US" sz="1800" dirty="0">
                <a:solidFill>
                  <a:schemeClr val="tx1"/>
                </a:solidFill>
              </a:rPr>
              <a:t>좌판 부분 통기성 </a:t>
            </a:r>
            <a:r>
              <a:rPr lang="ko-KR" altLang="en-US" sz="1800" dirty="0" err="1">
                <a:solidFill>
                  <a:schemeClr val="tx1"/>
                </a:solidFill>
              </a:rPr>
              <a:t>메쉬소재</a:t>
            </a:r>
            <a:r>
              <a:rPr lang="ko-KR" altLang="en-US" sz="1800" dirty="0">
                <a:solidFill>
                  <a:schemeClr val="tx1"/>
                </a:solidFill>
              </a:rPr>
              <a:t> 추가</a:t>
            </a:r>
          </a:p>
          <a:p>
            <a:endParaRPr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32472E-C3A9-436B-AC36-210A7B6F860F}"/>
              </a:ext>
            </a:extLst>
          </p:cNvPr>
          <p:cNvSpPr txBox="1"/>
          <p:nvPr/>
        </p:nvSpPr>
        <p:spPr>
          <a:xfrm>
            <a:off x="1061977" y="733501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r>
              <a:rPr lang="ko-KR" altLang="en-US" sz="1800" dirty="0">
                <a:solidFill>
                  <a:schemeClr val="tx1"/>
                </a:solidFill>
              </a:rPr>
              <a:t>시트연장 포켓추가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177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94F24F-282E-4120-98C6-19CFF9B6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10515600" cy="1325563"/>
          </a:xfrm>
        </p:spPr>
        <p:txBody>
          <a:bodyPr/>
          <a:lstStyle/>
          <a:p>
            <a:r>
              <a:rPr lang="ko-KR" altLang="en-US" dirty="0" err="1"/>
              <a:t>키즈체어</a:t>
            </a:r>
            <a:r>
              <a:rPr lang="en-US" altLang="ko-KR" dirty="0"/>
              <a:t>(</a:t>
            </a:r>
            <a:r>
              <a:rPr lang="ko-KR" altLang="en-US" dirty="0"/>
              <a:t>가칭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A85634-F3D3-4CDA-BBB8-2C84B4A1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334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아이가 자라남에 따라 기존 </a:t>
            </a:r>
            <a:r>
              <a:rPr lang="en-US" altLang="ko-KR" dirty="0"/>
              <a:t>6~36</a:t>
            </a:r>
            <a:r>
              <a:rPr lang="ko-KR" altLang="en-US" dirty="0"/>
              <a:t>개월용 제품보다 큰 사이즈의 제품이 필요해짐</a:t>
            </a:r>
            <a:r>
              <a:rPr lang="en-US" altLang="ko-KR" dirty="0"/>
              <a:t>(36</a:t>
            </a:r>
            <a:r>
              <a:rPr lang="ko-KR" altLang="en-US" dirty="0"/>
              <a:t>개월</a:t>
            </a:r>
            <a:r>
              <a:rPr lang="en-US" altLang="ko-KR" dirty="0"/>
              <a:t>~60</a:t>
            </a:r>
            <a:r>
              <a:rPr lang="ko-KR" altLang="en-US" dirty="0"/>
              <a:t>개월용</a:t>
            </a:r>
            <a:r>
              <a:rPr lang="en-US" altLang="ko-KR" dirty="0"/>
              <a:t>)</a:t>
            </a:r>
          </a:p>
          <a:p>
            <a:pPr>
              <a:lnSpc>
                <a:spcPct val="110000"/>
              </a:lnSpc>
            </a:pPr>
            <a:r>
              <a:rPr lang="ko-KR" altLang="en-US" dirty="0"/>
              <a:t>한국인 인체치수조사 데이터를 반영하여 </a:t>
            </a:r>
            <a:r>
              <a:rPr lang="en-US" altLang="ko-KR" dirty="0"/>
              <a:t>36</a:t>
            </a:r>
            <a:r>
              <a:rPr lang="ko-KR" altLang="en-US" dirty="0"/>
              <a:t>개월</a:t>
            </a:r>
            <a:r>
              <a:rPr lang="en-US" altLang="ko-KR" dirty="0"/>
              <a:t>~60</a:t>
            </a:r>
            <a:r>
              <a:rPr lang="ko-KR" altLang="en-US" dirty="0"/>
              <a:t>개월 아이에 맞는 제품 치수를 적용함</a:t>
            </a:r>
            <a:r>
              <a:rPr lang="en-US" altLang="ko-KR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 (</a:t>
            </a:r>
            <a:r>
              <a:rPr lang="ko-KR" altLang="en-US" dirty="0"/>
              <a:t>엉덩이너비</a:t>
            </a:r>
            <a:r>
              <a:rPr lang="en-US" altLang="ko-KR" dirty="0"/>
              <a:t>, </a:t>
            </a:r>
            <a:r>
              <a:rPr lang="ko-KR" altLang="en-US" dirty="0"/>
              <a:t>다리 길이</a:t>
            </a:r>
            <a:r>
              <a:rPr lang="en-US" altLang="ko-KR" dirty="0"/>
              <a:t>, </a:t>
            </a:r>
            <a:r>
              <a:rPr lang="ko-KR" altLang="en-US" dirty="0"/>
              <a:t>등 길이</a:t>
            </a:r>
            <a:r>
              <a:rPr lang="en-US" altLang="ko-KR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dirty="0"/>
              <a:t>▷제품 치수를 변경함에 따라 전체적인 크기와 비율이 달라짐</a:t>
            </a:r>
            <a:r>
              <a:rPr lang="en-US" altLang="ko-KR" dirty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dirty="0"/>
              <a:t>유아용</a:t>
            </a:r>
            <a:r>
              <a:rPr lang="en-US" altLang="ko-KR" dirty="0"/>
              <a:t>-&gt;</a:t>
            </a:r>
            <a:r>
              <a:rPr lang="ko-KR" altLang="en-US" dirty="0"/>
              <a:t>어린이용 의자로써 불필요한 버클</a:t>
            </a:r>
            <a:r>
              <a:rPr lang="en-US" altLang="ko-KR" dirty="0"/>
              <a:t>, </a:t>
            </a:r>
            <a:r>
              <a:rPr lang="ko-KR" altLang="en-US" dirty="0" err="1"/>
              <a:t>스트랩</a:t>
            </a:r>
            <a:r>
              <a:rPr lang="ko-KR" altLang="en-US" dirty="0"/>
              <a:t> 등을 삭제</a:t>
            </a:r>
            <a:r>
              <a:rPr lang="en-US" altLang="ko-KR" dirty="0"/>
              <a:t>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dirty="0"/>
              <a:t>  </a:t>
            </a:r>
            <a:r>
              <a:rPr lang="ko-KR" altLang="en-US" dirty="0" err="1"/>
              <a:t>식판은</a:t>
            </a:r>
            <a:r>
              <a:rPr lang="ko-KR" altLang="en-US" dirty="0"/>
              <a:t> 형태를 변경하여 </a:t>
            </a:r>
            <a:r>
              <a:rPr lang="ko-KR" altLang="en-US" dirty="0" err="1"/>
              <a:t>북스탠드의</a:t>
            </a:r>
            <a:r>
              <a:rPr lang="ko-KR" altLang="en-US" dirty="0"/>
              <a:t> 용도로 변경할 예정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추가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길어진 다리길이의 심미적 디자인을 고려</a:t>
            </a:r>
            <a:r>
              <a:rPr lang="en-US" altLang="ko-KR" dirty="0"/>
              <a:t>+</a:t>
            </a:r>
            <a:r>
              <a:rPr lang="ko-KR" altLang="en-US" dirty="0"/>
              <a:t>수납기능 추가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 (</a:t>
            </a:r>
            <a:r>
              <a:rPr lang="ko-KR" altLang="en-US" dirty="0"/>
              <a:t>시트 아랫길이를 연장하여 수납을 위한 포켓 마련</a:t>
            </a:r>
            <a:r>
              <a:rPr lang="en-US" altLang="ko-KR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dirty="0"/>
              <a:t>  좌판의 부분 </a:t>
            </a:r>
            <a:r>
              <a:rPr lang="ko-KR" altLang="en-US" dirty="0" err="1"/>
              <a:t>메쉬소재</a:t>
            </a:r>
            <a:r>
              <a:rPr lang="ko-KR" altLang="en-US" dirty="0"/>
              <a:t> 조합으로 통기성 추가</a:t>
            </a:r>
          </a:p>
        </p:txBody>
      </p:sp>
    </p:spTree>
    <p:extLst>
      <p:ext uri="{BB962C8B-B14F-4D97-AF65-F5344CB8AC3E}">
        <p14:creationId xmlns:p14="http://schemas.microsoft.com/office/powerpoint/2010/main" val="84909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170</Words>
  <Application>Microsoft Office PowerPoint</Application>
  <PresentationFormat>와이드스크린</PresentationFormat>
  <Paragraphs>34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키즈체어(가칭)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Juhoon</dc:creator>
  <cp:lastModifiedBy>Lee Juhoon</cp:lastModifiedBy>
  <cp:revision>17</cp:revision>
  <dcterms:created xsi:type="dcterms:W3CDTF">2021-07-05T04:58:11Z</dcterms:created>
  <dcterms:modified xsi:type="dcterms:W3CDTF">2021-07-15T03:08:53Z</dcterms:modified>
</cp:coreProperties>
</file>