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84975" cy="9906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6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454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293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0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132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061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066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67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261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676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69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89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FB4C-7695-4EC8-B7EB-AD3E0131BB87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52518-3E06-411C-9259-D544E85774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98740" y="0"/>
            <a:ext cx="9144000" cy="526093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2022</a:t>
            </a:r>
            <a:r>
              <a:rPr lang="ko-KR" altLang="en-US" sz="2000" dirty="0" smtClean="0"/>
              <a:t>년 </a:t>
            </a:r>
            <a:r>
              <a:rPr lang="en-US" altLang="ko-KR" sz="2000" dirty="0" smtClean="0"/>
              <a:t>06</a:t>
            </a:r>
            <a:r>
              <a:rPr lang="ko-KR" altLang="en-US" sz="2000" dirty="0" smtClean="0"/>
              <a:t>월</a:t>
            </a:r>
            <a:r>
              <a:rPr lang="en-US" altLang="ko-KR" sz="2000" dirty="0" smtClean="0"/>
              <a:t>16</a:t>
            </a:r>
            <a:r>
              <a:rPr lang="ko-KR" altLang="en-US" sz="2000" dirty="0" smtClean="0"/>
              <a:t>일 안과방문결론 </a:t>
            </a:r>
            <a:r>
              <a:rPr lang="en-US" altLang="ko-KR" sz="2000" dirty="0" smtClean="0"/>
              <a:t>–</a:t>
            </a:r>
            <a:r>
              <a:rPr lang="ko-KR" altLang="en-US" sz="2000" dirty="0" smtClean="0"/>
              <a:t>안과 </a:t>
            </a:r>
            <a:r>
              <a:rPr lang="ko-KR" altLang="en-US" sz="2000" dirty="0" err="1" smtClean="0"/>
              <a:t>촬영분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/ </a:t>
            </a:r>
            <a:r>
              <a:rPr lang="ko-KR" altLang="en-US" sz="2000" dirty="0" smtClean="0"/>
              <a:t> 망막박리 </a:t>
            </a:r>
            <a:r>
              <a:rPr lang="en-US" altLang="ko-KR" sz="2000" dirty="0" smtClean="0"/>
              <a:t>=&gt;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결론 재생불가</a:t>
            </a:r>
            <a:r>
              <a:rPr lang="en-US" altLang="ko-KR" sz="2000" dirty="0" smtClean="0"/>
              <a:t>!!</a:t>
            </a:r>
            <a:endParaRPr lang="ko-KR" altLang="en-US" sz="2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801666"/>
            <a:ext cx="9144000" cy="5699342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34" y="719137"/>
            <a:ext cx="9226606" cy="578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2022년 06월16일 안과방문결론 –안과 촬영분 /  망막박리 =&gt;  결론 재생불가!!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2022년 06월16일 안과방문결론 –안과 촬영분 /  망막박리 =&gt;  결론 재생불가!!</dc:title>
  <dc:creator>GENSIRO</dc:creator>
  <cp:lastModifiedBy>GENSIRO</cp:lastModifiedBy>
  <cp:revision>1</cp:revision>
  <cp:lastPrinted>2022-06-16T14:47:34Z</cp:lastPrinted>
  <dcterms:created xsi:type="dcterms:W3CDTF">2022-06-16T14:46:12Z</dcterms:created>
  <dcterms:modified xsi:type="dcterms:W3CDTF">2022-06-16T14:49:16Z</dcterms:modified>
</cp:coreProperties>
</file>