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23749000" cy="168021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0" y="317500"/>
            <a:ext cx="3111500" cy="6921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300" y="457200"/>
            <a:ext cx="3111500" cy="6921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1400" y="596900"/>
            <a:ext cx="3111500" cy="692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500" y="9118600"/>
            <a:ext cx="3111500" cy="692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9200" y="9144000"/>
            <a:ext cx="3111500" cy="6921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8200" y="9309100"/>
            <a:ext cx="3111500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00" y="304800"/>
            <a:ext cx="3111500" cy="69215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00" y="381000"/>
            <a:ext cx="3111500" cy="69215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04900" y="495300"/>
            <a:ext cx="3111500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1" id="2"/>
          <p:cNvSpPr txBox="true"/>
          <p:nvPr/>
        </p:nvSpPr>
        <p:spPr>
          <a:xfrm>
            <a:off x="5930900" y="254000"/>
            <a:ext cx="11887200" cy="16802100"/>
          </a:xfrm>
          <a:prstGeom prst="rect">
            <a:avLst/>
          </a:prstGeom>
        </p:spPr>
        <p:txBody>
          <a:bodyPr anchor="t" rtlCol="false"/>
          <a:lstStyle/>
          <a:p>
            <a:pPr algn="l"/>
            <a:r>
              <a:t/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