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  <p:sldMasterId id="2147483688" r:id="rId2"/>
  </p:sldMasterIdLst>
  <p:notesMasterIdLst>
    <p:notesMasterId r:id="rId4"/>
  </p:notesMasterIdLst>
  <p:sldIdLst>
    <p:sldId id="1027" r:id="rId3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E7FF"/>
    <a:srgbClr val="CCFFCC"/>
    <a:srgbClr val="000000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660" autoAdjust="0"/>
    <p:restoredTop sz="94660"/>
  </p:normalViewPr>
  <p:slideViewPr>
    <p:cSldViewPr snapToGrid="0">
      <p:cViewPr varScale="1">
        <p:scale>
          <a:sx n="97" d="100"/>
          <a:sy n="97" d="100"/>
        </p:scale>
        <p:origin x="13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982FC8-445A-4AD3-9CF7-6DC301108510}" type="datetimeFigureOut">
              <a:rPr lang="ko-KR" altLang="en-US" smtClean="0"/>
              <a:t>2022-05-17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370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E1CEFB-B7EB-4066-9990-F5F1C1B242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36104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stra Title_Intern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ESTRA_material_new_0005_BG_unten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0765"/>
          <a:stretch>
            <a:fillRect/>
          </a:stretch>
        </p:blipFill>
        <p:spPr>
          <a:xfrm>
            <a:off x="1735024" y="992448"/>
            <a:ext cx="7408976" cy="5865552"/>
          </a:xfrm>
          <a:prstGeom prst="rect">
            <a:avLst/>
          </a:prstGeom>
        </p:spPr>
      </p:pic>
      <p:sp>
        <p:nvSpPr>
          <p:cNvPr id="9" name="Freeform 8"/>
          <p:cNvSpPr/>
          <p:nvPr userDrawn="1"/>
        </p:nvSpPr>
        <p:spPr>
          <a:xfrm>
            <a:off x="0" y="5029202"/>
            <a:ext cx="6324600" cy="441327"/>
          </a:xfrm>
          <a:custGeom>
            <a:avLst/>
            <a:gdLst>
              <a:gd name="connsiteX0" fmla="*/ 0 w 7086600"/>
              <a:gd name="connsiteY0" fmla="*/ 0 h 685800"/>
              <a:gd name="connsiteX1" fmla="*/ 7086600 w 7086600"/>
              <a:gd name="connsiteY1" fmla="*/ 0 h 685800"/>
              <a:gd name="connsiteX2" fmla="*/ 7086600 w 7086600"/>
              <a:gd name="connsiteY2" fmla="*/ 685800 h 685800"/>
              <a:gd name="connsiteX3" fmla="*/ 0 w 7086600"/>
              <a:gd name="connsiteY3" fmla="*/ 685800 h 685800"/>
              <a:gd name="connsiteX4" fmla="*/ 0 w 7086600"/>
              <a:gd name="connsiteY4" fmla="*/ 0 h 685800"/>
              <a:gd name="connsiteX0" fmla="*/ 0 w 7086600"/>
              <a:gd name="connsiteY0" fmla="*/ 0 h 685800"/>
              <a:gd name="connsiteX1" fmla="*/ 7086600 w 7086600"/>
              <a:gd name="connsiteY1" fmla="*/ 0 h 685800"/>
              <a:gd name="connsiteX2" fmla="*/ 6096000 w 7086600"/>
              <a:gd name="connsiteY2" fmla="*/ 685800 h 685800"/>
              <a:gd name="connsiteX3" fmla="*/ 0 w 7086600"/>
              <a:gd name="connsiteY3" fmla="*/ 685800 h 685800"/>
              <a:gd name="connsiteX4" fmla="*/ 0 w 7086600"/>
              <a:gd name="connsiteY4" fmla="*/ 0 h 685800"/>
              <a:gd name="connsiteX0" fmla="*/ 0 w 7086600"/>
              <a:gd name="connsiteY0" fmla="*/ 0 h 685800"/>
              <a:gd name="connsiteX1" fmla="*/ 7086600 w 7086600"/>
              <a:gd name="connsiteY1" fmla="*/ 0 h 685800"/>
              <a:gd name="connsiteX2" fmla="*/ 6248400 w 7086600"/>
              <a:gd name="connsiteY2" fmla="*/ 685800 h 685800"/>
              <a:gd name="connsiteX3" fmla="*/ 0 w 7086600"/>
              <a:gd name="connsiteY3" fmla="*/ 685800 h 685800"/>
              <a:gd name="connsiteX4" fmla="*/ 0 w 7086600"/>
              <a:gd name="connsiteY4" fmla="*/ 0 h 68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86600" h="685800">
                <a:moveTo>
                  <a:pt x="0" y="0"/>
                </a:moveTo>
                <a:lnTo>
                  <a:pt x="7086600" y="0"/>
                </a:lnTo>
                <a:lnTo>
                  <a:pt x="6248400" y="685800"/>
                </a:lnTo>
                <a:lnTo>
                  <a:pt x="0" y="6858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en-US" sz="2400" dirty="0">
              <a:latin typeface="Arial" panose="020B0604020202020204" pitchFamily="34" charset="0"/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3" hasCustomPrompt="1"/>
          </p:nvPr>
        </p:nvSpPr>
        <p:spPr>
          <a:xfrm>
            <a:off x="1000683" y="5029202"/>
            <a:ext cx="5300472" cy="441327"/>
          </a:xfrm>
        </p:spPr>
        <p:txBody>
          <a:bodyPr lIns="36000" tIns="36000" rIns="36000" bIns="36000" anchor="ctr" anchorCtr="0"/>
          <a:lstStyle>
            <a:lvl1pPr>
              <a:buFontTx/>
              <a:buNone/>
              <a:defRPr sz="2400" b="1">
                <a:solidFill>
                  <a:schemeClr val="tx1"/>
                </a:solidFill>
              </a:defRPr>
            </a:lvl1pPr>
            <a:lvl2pPr>
              <a:buFontTx/>
              <a:buNone/>
              <a:defRPr>
                <a:solidFill>
                  <a:schemeClr val="bg1"/>
                </a:solidFill>
              </a:defRPr>
            </a:lvl2pPr>
            <a:lvl3pPr>
              <a:buFontTx/>
              <a:buNone/>
              <a:defRPr>
                <a:solidFill>
                  <a:schemeClr val="bg1"/>
                </a:solidFill>
              </a:defRPr>
            </a:lvl3pPr>
            <a:lvl4pPr>
              <a:buFontTx/>
              <a:buNone/>
              <a:defRPr>
                <a:solidFill>
                  <a:schemeClr val="bg1"/>
                </a:solidFill>
              </a:defRPr>
            </a:lvl4pPr>
            <a:lvl5pPr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</a:t>
            </a:r>
            <a:r>
              <a:rPr lang="en-US" altLang="zh-CN" dirty="0"/>
              <a:t>add presenter name</a:t>
            </a:r>
            <a:endParaRPr lang="en-US" dirty="0"/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1000681" y="2286000"/>
            <a:ext cx="7586472" cy="1244601"/>
          </a:xfrm>
          <a:prstGeom prst="rect">
            <a:avLst/>
          </a:prstGeom>
        </p:spPr>
        <p:txBody>
          <a:bodyPr lIns="36000" tIns="36000" rIns="36000" bIns="36000" anchor="t"/>
          <a:lstStyle>
            <a:lvl1pPr>
              <a:lnSpc>
                <a:spcPts val="4800"/>
              </a:lnSpc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" hasCustomPrompt="1"/>
          </p:nvPr>
        </p:nvSpPr>
        <p:spPr>
          <a:xfrm>
            <a:off x="1000683" y="3557395"/>
            <a:ext cx="5300472" cy="609600"/>
          </a:xfrm>
        </p:spPr>
        <p:txBody>
          <a:bodyPr lIns="36000" tIns="36000" rIns="36000" bIns="36000"/>
          <a:lstStyle>
            <a:lvl1pPr>
              <a:buFontTx/>
              <a:buNone/>
              <a:defRPr sz="2000">
                <a:solidFill>
                  <a:schemeClr val="accent2"/>
                </a:solidFill>
              </a:defRPr>
            </a:lvl1pPr>
            <a:lvl2pPr>
              <a:buFontTx/>
              <a:buNone/>
              <a:defRPr>
                <a:solidFill>
                  <a:schemeClr val="bg1"/>
                </a:solidFill>
              </a:defRPr>
            </a:lvl2pPr>
            <a:lvl3pPr>
              <a:buFontTx/>
              <a:buNone/>
              <a:defRPr>
                <a:solidFill>
                  <a:schemeClr val="bg1"/>
                </a:solidFill>
              </a:defRPr>
            </a:lvl3pPr>
            <a:lvl4pPr>
              <a:buFontTx/>
              <a:buNone/>
              <a:defRPr>
                <a:solidFill>
                  <a:schemeClr val="bg1"/>
                </a:solidFill>
              </a:defRPr>
            </a:lvl4pPr>
            <a:lvl5pPr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date</a:t>
            </a:r>
          </a:p>
        </p:txBody>
      </p:sp>
      <p:sp>
        <p:nvSpPr>
          <p:cNvPr id="12" name="Freeform 11"/>
          <p:cNvSpPr/>
          <p:nvPr userDrawn="1"/>
        </p:nvSpPr>
        <p:spPr>
          <a:xfrm>
            <a:off x="76200" y="5652198"/>
            <a:ext cx="5334000" cy="441327"/>
          </a:xfrm>
          <a:custGeom>
            <a:avLst/>
            <a:gdLst>
              <a:gd name="connsiteX0" fmla="*/ 0 w 7086600"/>
              <a:gd name="connsiteY0" fmla="*/ 0 h 685800"/>
              <a:gd name="connsiteX1" fmla="*/ 7086600 w 7086600"/>
              <a:gd name="connsiteY1" fmla="*/ 0 h 685800"/>
              <a:gd name="connsiteX2" fmla="*/ 7086600 w 7086600"/>
              <a:gd name="connsiteY2" fmla="*/ 685800 h 685800"/>
              <a:gd name="connsiteX3" fmla="*/ 0 w 7086600"/>
              <a:gd name="connsiteY3" fmla="*/ 685800 h 685800"/>
              <a:gd name="connsiteX4" fmla="*/ 0 w 7086600"/>
              <a:gd name="connsiteY4" fmla="*/ 0 h 685800"/>
              <a:gd name="connsiteX0" fmla="*/ 0 w 7086600"/>
              <a:gd name="connsiteY0" fmla="*/ 0 h 685800"/>
              <a:gd name="connsiteX1" fmla="*/ 7086600 w 7086600"/>
              <a:gd name="connsiteY1" fmla="*/ 0 h 685800"/>
              <a:gd name="connsiteX2" fmla="*/ 6096000 w 7086600"/>
              <a:gd name="connsiteY2" fmla="*/ 685800 h 685800"/>
              <a:gd name="connsiteX3" fmla="*/ 0 w 7086600"/>
              <a:gd name="connsiteY3" fmla="*/ 685800 h 685800"/>
              <a:gd name="connsiteX4" fmla="*/ 0 w 7086600"/>
              <a:gd name="connsiteY4" fmla="*/ 0 h 685800"/>
              <a:gd name="connsiteX0" fmla="*/ 0 w 7086600"/>
              <a:gd name="connsiteY0" fmla="*/ 0 h 685800"/>
              <a:gd name="connsiteX1" fmla="*/ 7086600 w 7086600"/>
              <a:gd name="connsiteY1" fmla="*/ 0 h 685800"/>
              <a:gd name="connsiteX2" fmla="*/ 6248400 w 7086600"/>
              <a:gd name="connsiteY2" fmla="*/ 685800 h 685800"/>
              <a:gd name="connsiteX3" fmla="*/ 0 w 7086600"/>
              <a:gd name="connsiteY3" fmla="*/ 685800 h 685800"/>
              <a:gd name="connsiteX4" fmla="*/ 0 w 7086600"/>
              <a:gd name="connsiteY4" fmla="*/ 0 h 68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86600" h="685800">
                <a:moveTo>
                  <a:pt x="0" y="0"/>
                </a:moveTo>
                <a:lnTo>
                  <a:pt x="7086600" y="0"/>
                </a:lnTo>
                <a:lnTo>
                  <a:pt x="6248400" y="685800"/>
                </a:lnTo>
                <a:lnTo>
                  <a:pt x="0" y="6858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en-US" sz="2400" dirty="0">
              <a:latin typeface="Arial" panose="020B0604020202020204" pitchFamily="34" charset="0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4" hasCustomPrompt="1"/>
          </p:nvPr>
        </p:nvSpPr>
        <p:spPr>
          <a:xfrm>
            <a:off x="1000682" y="5638803"/>
            <a:ext cx="4409519" cy="441324"/>
          </a:xfrm>
        </p:spPr>
        <p:txBody>
          <a:bodyPr lIns="36000" tIns="36000" rIns="36000" bIns="36000" anchor="ctr" anchorCtr="0"/>
          <a:lstStyle>
            <a:lvl1pPr>
              <a:buFontTx/>
              <a:buNone/>
              <a:defRPr sz="2133" b="1">
                <a:solidFill>
                  <a:schemeClr val="tx1"/>
                </a:solidFill>
              </a:defRPr>
            </a:lvl1pPr>
            <a:lvl2pPr>
              <a:buFontTx/>
              <a:buNone/>
              <a:defRPr>
                <a:solidFill>
                  <a:schemeClr val="bg1"/>
                </a:solidFill>
              </a:defRPr>
            </a:lvl2pPr>
            <a:lvl3pPr>
              <a:buFontTx/>
              <a:buNone/>
              <a:defRPr>
                <a:solidFill>
                  <a:schemeClr val="bg1"/>
                </a:solidFill>
              </a:defRPr>
            </a:lvl3pPr>
            <a:lvl4pPr>
              <a:buFontTx/>
              <a:buNone/>
              <a:defRPr>
                <a:solidFill>
                  <a:schemeClr val="bg1"/>
                </a:solidFill>
              </a:defRPr>
            </a:lvl4pPr>
            <a:lvl5pPr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</a:t>
            </a:r>
            <a:r>
              <a:rPr lang="en-US" altLang="zh-CN" dirty="0"/>
              <a:t>add presenter title</a:t>
            </a:r>
            <a:endParaRPr lang="en-US" dirty="0"/>
          </a:p>
        </p:txBody>
      </p:sp>
      <p:pic>
        <p:nvPicPr>
          <p:cNvPr id="18" name="Picture 12" descr="ESTRA_material_PPT_rot.png">
            <a:extLst>
              <a:ext uri="{FF2B5EF4-FFF2-40B4-BE49-F238E27FC236}">
                <a16:creationId xmlns:a16="http://schemas.microsoft.com/office/drawing/2014/main" id="{8A0D7BDA-E1FB-4509-9596-601EA6F5627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39" t="1553" r="782" b="-3044"/>
          <a:stretch/>
        </p:blipFill>
        <p:spPr>
          <a:xfrm>
            <a:off x="900000" y="342313"/>
            <a:ext cx="2446532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359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stra Contenet with image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724400" y="301752"/>
            <a:ext cx="4023360" cy="5852160"/>
          </a:xfrm>
        </p:spPr>
        <p:txBody>
          <a:bodyPr/>
          <a:lstStyle/>
          <a:p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2BEB3C4-871F-47C4-A4A9-30724FCA5554}"/>
              </a:ext>
            </a:extLst>
          </p:cNvPr>
          <p:cNvCxnSpPr/>
          <p:nvPr userDrawn="1"/>
        </p:nvCxnSpPr>
        <p:spPr>
          <a:xfrm>
            <a:off x="0" y="1008000"/>
            <a:ext cx="450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2">
            <a:extLst>
              <a:ext uri="{FF2B5EF4-FFF2-40B4-BE49-F238E27FC236}">
                <a16:creationId xmlns:a16="http://schemas.microsoft.com/office/drawing/2014/main" id="{923875EA-4992-4185-BF4C-39484F68C0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0000" y="0"/>
            <a:ext cx="4140000" cy="1008000"/>
          </a:xfrm>
          <a:prstGeom prst="rect">
            <a:avLst/>
          </a:prstGeom>
        </p:spPr>
        <p:txBody>
          <a:bodyPr lIns="0" tIns="72000" rIns="0" bIns="72000"/>
          <a:lstStyle>
            <a:lvl1pPr>
              <a:defRPr sz="28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54E42684-7CBD-47D1-A998-EE6154C3A12D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396240" y="1152712"/>
            <a:ext cx="4140000" cy="5220000"/>
          </a:xfrm>
        </p:spPr>
        <p:txBody>
          <a:bodyPr lIns="36000" tIns="36000" rIns="36000" bIns="36000"/>
          <a:lstStyle>
            <a:lvl1pPr>
              <a:defRPr sz="1800"/>
            </a:lvl1pPr>
            <a:lvl2pPr>
              <a:defRPr sz="1800"/>
            </a:lvl2pPr>
            <a:lvl3pPr>
              <a:defRPr sz="1400"/>
            </a:lvl3pPr>
            <a:lvl4pPr>
              <a:defRPr sz="1400"/>
            </a:lvl4pPr>
            <a:lvl5pPr>
              <a:defRPr sz="16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pic>
        <p:nvPicPr>
          <p:cNvPr id="8" name="Picture 13" descr="ESTRA_material_PPT_16_9_logo_unten.png">
            <a:extLst>
              <a:ext uri="{FF2B5EF4-FFF2-40B4-BE49-F238E27FC236}">
                <a16:creationId xmlns:a16="http://schemas.microsoft.com/office/drawing/2014/main" id="{4DD6516C-874B-462D-B713-F136FD5699C9}"/>
              </a:ext>
            </a:extLst>
          </p:cNvPr>
          <p:cNvPicPr preferRelativeResize="0">
            <a:picLocks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964" r="1807" b="-297"/>
          <a:stretch/>
        </p:blipFill>
        <p:spPr>
          <a:xfrm>
            <a:off x="0" y="6480000"/>
            <a:ext cx="9000000" cy="396000"/>
          </a:xfrm>
          <a:prstGeom prst="rect">
            <a:avLst/>
          </a:prstGeom>
        </p:spPr>
      </p:pic>
      <p:sp>
        <p:nvSpPr>
          <p:cNvPr id="10" name="Slide Number Placeholder 12">
            <a:extLst>
              <a:ext uri="{FF2B5EF4-FFF2-40B4-BE49-F238E27FC236}">
                <a16:creationId xmlns:a16="http://schemas.microsoft.com/office/drawing/2014/main" id="{54DB0813-674A-467A-8C72-CDE51BB8BF6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360000" y="6516000"/>
            <a:ext cx="1600200" cy="324000"/>
          </a:xfrm>
        </p:spPr>
        <p:txBody>
          <a:bodyPr vert="horz" lIns="0" tIns="0" rIns="0" bIns="0" anchor="ctr" anchorCtr="0"/>
          <a:lstStyle/>
          <a:p>
            <a:fld id="{D8EDEA7B-E59B-435A-B72C-EBD489B5491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950FBBE3-B645-4FC9-9DDB-7C005712E8F9}"/>
              </a:ext>
            </a:extLst>
          </p:cNvPr>
          <p:cNvSpPr txBox="1">
            <a:spLocks/>
          </p:cNvSpPr>
          <p:nvPr userDrawn="1"/>
        </p:nvSpPr>
        <p:spPr>
          <a:xfrm>
            <a:off x="900000" y="6516000"/>
            <a:ext cx="2880000" cy="324000"/>
          </a:xfrm>
          <a:prstGeom prst="rect">
            <a:avLst/>
          </a:prstGeom>
        </p:spPr>
        <p:txBody>
          <a:bodyPr vert="horz" lIns="36000" tIns="36000" rIns="36000" bIns="36000" rtlCol="0" anchor="ctr" anchorCtr="0"/>
          <a:lstStyle>
            <a:defPPr>
              <a:defRPr lang="en-US"/>
            </a:defPPr>
            <a:lvl1pPr marL="0" algn="ctr" defTabSz="457200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altLang="ko-KR" dirty="0" err="1">
                <a:latin typeface="Arial" panose="020B0604020202020204" pitchFamily="34" charset="0"/>
              </a:rPr>
              <a:t>ESTRA</a:t>
            </a:r>
            <a:r>
              <a:rPr lang="en-US" altLang="ko-KR" dirty="0">
                <a:latin typeface="Arial" panose="020B0604020202020204" pitchFamily="34" charset="0"/>
              </a:rPr>
              <a:t> © 2019   </a:t>
            </a:r>
            <a:r>
              <a:rPr lang="en-US" altLang="ko-KR" dirty="0" err="1">
                <a:latin typeface="Arial" panose="020B0604020202020204" pitchFamily="34" charset="0"/>
              </a:rPr>
              <a:t>estra-automotive.com</a:t>
            </a:r>
            <a:endParaRPr 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2694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stra Contene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60000" y="1151999"/>
            <a:ext cx="4140000" cy="5220000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2" name="Straight Connector 10">
            <a:extLst>
              <a:ext uri="{FF2B5EF4-FFF2-40B4-BE49-F238E27FC236}">
                <a16:creationId xmlns:a16="http://schemas.microsoft.com/office/drawing/2014/main" id="{0CA15A37-0EEB-4948-AE5F-226F16EC3260}"/>
              </a:ext>
            </a:extLst>
          </p:cNvPr>
          <p:cNvCxnSpPr/>
          <p:nvPr userDrawn="1"/>
        </p:nvCxnSpPr>
        <p:spPr>
          <a:xfrm>
            <a:off x="0" y="1008000"/>
            <a:ext cx="450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2">
            <a:extLst>
              <a:ext uri="{FF2B5EF4-FFF2-40B4-BE49-F238E27FC236}">
                <a16:creationId xmlns:a16="http://schemas.microsoft.com/office/drawing/2014/main" id="{F68B2F82-F512-454A-8AB5-ED8185CF27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0000" y="0"/>
            <a:ext cx="4140000" cy="1008000"/>
          </a:xfrm>
          <a:prstGeom prst="rect">
            <a:avLst/>
          </a:prstGeom>
        </p:spPr>
        <p:txBody>
          <a:bodyPr lIns="0" tIns="72000" rIns="0" bIns="72000"/>
          <a:lstStyle>
            <a:lvl1pPr>
              <a:defRPr sz="28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CCD0AED1-9F7B-4BB8-9E41-674D99C31D8C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4680000" y="360000"/>
            <a:ext cx="4140000" cy="5940000"/>
          </a:xfrm>
        </p:spPr>
        <p:txBody>
          <a:bodyPr lIns="36000" tIns="36000" rIns="36000" bIns="36000"/>
          <a:lstStyle>
            <a:lvl1pPr>
              <a:defRPr sz="1800"/>
            </a:lvl1pPr>
            <a:lvl2pPr>
              <a:defRPr sz="1800"/>
            </a:lvl2pPr>
            <a:lvl3pPr>
              <a:defRPr sz="1400"/>
            </a:lvl3pPr>
            <a:lvl4pPr>
              <a:defRPr sz="1400"/>
            </a:lvl4pPr>
            <a:lvl5pPr>
              <a:defRPr sz="16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pic>
        <p:nvPicPr>
          <p:cNvPr id="8" name="Picture 13" descr="ESTRA_material_PPT_16_9_logo_unten.png">
            <a:extLst>
              <a:ext uri="{FF2B5EF4-FFF2-40B4-BE49-F238E27FC236}">
                <a16:creationId xmlns:a16="http://schemas.microsoft.com/office/drawing/2014/main" id="{1300D812-5597-4257-A363-E954303F704D}"/>
              </a:ext>
            </a:extLst>
          </p:cNvPr>
          <p:cNvPicPr preferRelativeResize="0">
            <a:picLocks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964" r="1807" b="-297"/>
          <a:stretch/>
        </p:blipFill>
        <p:spPr>
          <a:xfrm>
            <a:off x="0" y="6480000"/>
            <a:ext cx="9000000" cy="396000"/>
          </a:xfrm>
          <a:prstGeom prst="rect">
            <a:avLst/>
          </a:prstGeom>
        </p:spPr>
      </p:pic>
      <p:sp>
        <p:nvSpPr>
          <p:cNvPr id="10" name="Slide Number Placeholder 12">
            <a:extLst>
              <a:ext uri="{FF2B5EF4-FFF2-40B4-BE49-F238E27FC236}">
                <a16:creationId xmlns:a16="http://schemas.microsoft.com/office/drawing/2014/main" id="{B40A189C-3CDF-4F33-8625-12F97CA5DC3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360000" y="6516000"/>
            <a:ext cx="1600200" cy="324000"/>
          </a:xfrm>
        </p:spPr>
        <p:txBody>
          <a:bodyPr vert="horz" lIns="0" tIns="0" rIns="0" bIns="0" anchor="ctr" anchorCtr="0"/>
          <a:lstStyle/>
          <a:p>
            <a:fld id="{D8EDEA7B-E59B-435A-B72C-EBD489B5491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37F93777-84A2-40C7-9515-0E6D7932E39C}"/>
              </a:ext>
            </a:extLst>
          </p:cNvPr>
          <p:cNvSpPr txBox="1">
            <a:spLocks/>
          </p:cNvSpPr>
          <p:nvPr userDrawn="1"/>
        </p:nvSpPr>
        <p:spPr>
          <a:xfrm>
            <a:off x="900000" y="6516000"/>
            <a:ext cx="2880000" cy="324000"/>
          </a:xfrm>
          <a:prstGeom prst="rect">
            <a:avLst/>
          </a:prstGeom>
        </p:spPr>
        <p:txBody>
          <a:bodyPr vert="horz" lIns="36000" tIns="36000" rIns="36000" bIns="36000" rtlCol="0" anchor="ctr" anchorCtr="0"/>
          <a:lstStyle>
            <a:defPPr>
              <a:defRPr lang="en-US"/>
            </a:defPPr>
            <a:lvl1pPr marL="0" algn="ctr" defTabSz="457200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altLang="ko-KR" dirty="0" err="1">
                <a:latin typeface="Arial" panose="020B0604020202020204" pitchFamily="34" charset="0"/>
              </a:rPr>
              <a:t>ESTRA</a:t>
            </a:r>
            <a:r>
              <a:rPr lang="en-US" altLang="ko-KR" dirty="0">
                <a:latin typeface="Arial" panose="020B0604020202020204" pitchFamily="34" charset="0"/>
              </a:rPr>
              <a:t> © 2019   </a:t>
            </a:r>
            <a:r>
              <a:rPr lang="en-US" altLang="ko-KR" dirty="0" err="1">
                <a:latin typeface="Arial" panose="020B0604020202020204" pitchFamily="34" charset="0"/>
              </a:rPr>
              <a:t>estra-automotive.com</a:t>
            </a:r>
            <a:endParaRPr 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2112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stra Internal_end thank you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42302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AFC2FFA3-32A2-4B94-9D5F-0970698963CE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2022-05-17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8138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28000" y="180000"/>
            <a:ext cx="7200000" cy="539750"/>
          </a:xfrm>
        </p:spPr>
        <p:txBody>
          <a:bodyPr/>
          <a:lstStyle>
            <a:lvl1pPr>
              <a:defRPr b="0">
                <a:latin typeface="Tahoma" panose="020B0604030504040204" pitchFamily="34" charset="0"/>
                <a:ea typeface="맑은 고딕" panose="020B0503020000020004" pitchFamily="50" charset="-127"/>
                <a:cs typeface="Tahoma" panose="020B0604030504040204" pitchFamily="34" charset="0"/>
              </a:defRPr>
            </a:lvl1pPr>
          </a:lstStyle>
          <a:p>
            <a:r>
              <a:rPr lang="ko-KR" altLang="en-US"/>
              <a:t>마스터 제목 스타일 편집</a:t>
            </a:r>
            <a:endParaRPr lang="ko-KR" altLang="en-US" dirty="0"/>
          </a:p>
        </p:txBody>
      </p:sp>
      <p:sp>
        <p:nvSpPr>
          <p:cNvPr id="7" name="내용 개체 틀 2"/>
          <p:cNvSpPr>
            <a:spLocks noGrp="1"/>
          </p:cNvSpPr>
          <p:nvPr>
            <p:ph idx="1"/>
          </p:nvPr>
        </p:nvSpPr>
        <p:spPr>
          <a:xfrm>
            <a:off x="252000" y="864000"/>
            <a:ext cx="8640000" cy="5578475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latin typeface="Tahoma" panose="020B0604030504040204" pitchFamily="34" charset="0"/>
                <a:ea typeface="맑은 고딕" panose="020B0503020000020004" pitchFamily="50" charset="-127"/>
                <a:cs typeface="Tahoma" panose="020B0604030504040204" pitchFamily="34" charset="0"/>
              </a:defRPr>
            </a:lvl1pPr>
            <a:lvl2pPr>
              <a:defRPr>
                <a:latin typeface="Tahoma" panose="020B0604030504040204" pitchFamily="34" charset="0"/>
                <a:ea typeface="맑은 고딕" panose="020B0503020000020004" pitchFamily="50" charset="-127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맑은 고딕" panose="020B0503020000020004" pitchFamily="50" charset="-127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맑은 고딕" panose="020B0503020000020004" pitchFamily="50" charset="-127"/>
                <a:cs typeface="Tahoma" panose="020B0604030504040204" pitchFamily="34" charset="0"/>
              </a:defRPr>
            </a:lvl4pPr>
            <a:lvl5pPr>
              <a:buFont typeface="Arial" pitchFamily="34" charset="0"/>
              <a:buChar char="•"/>
              <a:defRPr>
                <a:latin typeface="Tahoma" panose="020B0604030504040204" pitchFamily="34" charset="0"/>
                <a:ea typeface="맑은 고딕" panose="020B0503020000020004" pitchFamily="50" charset="-127"/>
                <a:cs typeface="Tahoma" panose="020B0604030504040204" pitchFamily="34" charset="0"/>
              </a:defRPr>
            </a:lvl5pPr>
          </a:lstStyle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</p:txBody>
      </p:sp>
    </p:spTree>
    <p:extLst>
      <p:ext uri="{BB962C8B-B14F-4D97-AF65-F5344CB8AC3E}">
        <p14:creationId xmlns:p14="http://schemas.microsoft.com/office/powerpoint/2010/main" val="4172983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STRA Internal Agenda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STRA_material_new_0005_BG_unten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0765"/>
          <a:stretch>
            <a:fillRect/>
          </a:stretch>
        </p:blipFill>
        <p:spPr>
          <a:xfrm>
            <a:off x="1735024" y="992448"/>
            <a:ext cx="7408976" cy="5865552"/>
          </a:xfrm>
          <a:prstGeom prst="rect">
            <a:avLst/>
          </a:prstGeom>
        </p:spPr>
      </p:pic>
      <p:pic>
        <p:nvPicPr>
          <p:cNvPr id="8" name="Picture 13" descr="ESTRA_material_PPT_16_9_logo_unten.png">
            <a:extLst>
              <a:ext uri="{FF2B5EF4-FFF2-40B4-BE49-F238E27FC236}">
                <a16:creationId xmlns:a16="http://schemas.microsoft.com/office/drawing/2014/main" id="{54A0951E-BD72-4868-8C45-7AC7F3C3C3BA}"/>
              </a:ext>
            </a:extLst>
          </p:cNvPr>
          <p:cNvPicPr preferRelativeResize="0">
            <a:picLocks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964" r="1807" b="-297"/>
          <a:stretch/>
        </p:blipFill>
        <p:spPr>
          <a:xfrm>
            <a:off x="0" y="6480000"/>
            <a:ext cx="9000000" cy="39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0000" y="1980000"/>
            <a:ext cx="8424000" cy="1310481"/>
          </a:xfrm>
          <a:prstGeom prst="rect">
            <a:avLst/>
          </a:prstGeom>
        </p:spPr>
        <p:txBody>
          <a:bodyPr anchor="ctr"/>
          <a:lstStyle>
            <a:lvl1pPr>
              <a:lnSpc>
                <a:spcPts val="4800"/>
              </a:lnSpc>
              <a:defRPr sz="3600" baseline="0"/>
            </a:lvl1pPr>
          </a:lstStyle>
          <a:p>
            <a:r>
              <a:rPr lang="en-US" dirty="0"/>
              <a:t>Click to add subtitle</a:t>
            </a:r>
          </a:p>
        </p:txBody>
      </p:sp>
      <p:sp>
        <p:nvSpPr>
          <p:cNvPr id="9" name="Slide Number Placeholder 12">
            <a:extLst>
              <a:ext uri="{FF2B5EF4-FFF2-40B4-BE49-F238E27FC236}">
                <a16:creationId xmlns:a16="http://schemas.microsoft.com/office/drawing/2014/main" id="{0C519212-0ADA-4753-90DD-4AE3CFEECF1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360000" y="6516000"/>
            <a:ext cx="1600200" cy="324000"/>
          </a:xfrm>
        </p:spPr>
        <p:txBody>
          <a:bodyPr vert="horz" lIns="0" tIns="0" rIns="0" bIns="0" anchor="ctr" anchorCtr="0"/>
          <a:lstStyle/>
          <a:p>
            <a:fld id="{D8EDEA7B-E59B-435A-B72C-EBD489B5491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24687A55-65D4-4CCD-94C4-D5FFD3851FC6}"/>
              </a:ext>
            </a:extLst>
          </p:cNvPr>
          <p:cNvSpPr txBox="1">
            <a:spLocks/>
          </p:cNvSpPr>
          <p:nvPr userDrawn="1"/>
        </p:nvSpPr>
        <p:spPr>
          <a:xfrm>
            <a:off x="900000" y="6516000"/>
            <a:ext cx="2880000" cy="324000"/>
          </a:xfrm>
          <a:prstGeom prst="rect">
            <a:avLst/>
          </a:prstGeom>
        </p:spPr>
        <p:txBody>
          <a:bodyPr vert="horz" lIns="36000" tIns="36000" rIns="36000" bIns="36000" rtlCol="0" anchor="ctr" anchorCtr="0"/>
          <a:lstStyle>
            <a:defPPr>
              <a:defRPr lang="en-US"/>
            </a:defPPr>
            <a:lvl1pPr marL="0" algn="ctr" defTabSz="457200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altLang="ko-KR" dirty="0" err="1">
                <a:latin typeface="Arial" panose="020B0604020202020204" pitchFamily="34" charset="0"/>
              </a:rPr>
              <a:t>ESTRA</a:t>
            </a:r>
            <a:r>
              <a:rPr lang="en-US" altLang="ko-KR" dirty="0">
                <a:latin typeface="Arial" panose="020B0604020202020204" pitchFamily="34" charset="0"/>
              </a:rPr>
              <a:t> © 2019   </a:t>
            </a:r>
            <a:r>
              <a:rPr lang="en-US" altLang="ko-KR" dirty="0" err="1">
                <a:latin typeface="Arial" panose="020B0604020202020204" pitchFamily="34" charset="0"/>
              </a:rPr>
              <a:t>estra-automotive.com</a:t>
            </a:r>
            <a:endParaRPr 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2274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EF1FFF6-1020-4D47-AA42-85ECE45089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0"/>
            <a:ext cx="8424000" cy="1008000"/>
          </a:xfrm>
          <a:prstGeom prst="rect">
            <a:avLst/>
          </a:prstGeom>
        </p:spPr>
        <p:txBody>
          <a:bodyPr lIns="0" rIns="0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7" name="Slide Number Placeholder 12">
            <a:extLst>
              <a:ext uri="{FF2B5EF4-FFF2-40B4-BE49-F238E27FC236}">
                <a16:creationId xmlns:a16="http://schemas.microsoft.com/office/drawing/2014/main" id="{B863696C-7A07-49E7-81FC-C99F8A705B3F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360000" y="6516000"/>
            <a:ext cx="1600200" cy="324000"/>
          </a:xfrm>
        </p:spPr>
        <p:txBody>
          <a:bodyPr vert="horz" lIns="0" tIns="0" rIns="0" bIns="0" anchor="ctr" anchorCtr="0"/>
          <a:lstStyle/>
          <a:p>
            <a:fld id="{D8EDEA7B-E59B-435A-B72C-EBD489B5491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A93F8213-751B-452C-85AE-444B0BA14CAC}"/>
              </a:ext>
            </a:extLst>
          </p:cNvPr>
          <p:cNvSpPr txBox="1">
            <a:spLocks/>
          </p:cNvSpPr>
          <p:nvPr userDrawn="1"/>
        </p:nvSpPr>
        <p:spPr>
          <a:xfrm>
            <a:off x="900000" y="6516000"/>
            <a:ext cx="2880000" cy="324000"/>
          </a:xfrm>
          <a:prstGeom prst="rect">
            <a:avLst/>
          </a:prstGeom>
        </p:spPr>
        <p:txBody>
          <a:bodyPr vert="horz" lIns="36000" tIns="36000" rIns="36000" bIns="36000" rtlCol="0" anchor="ctr" anchorCtr="0"/>
          <a:lstStyle>
            <a:defPPr>
              <a:defRPr lang="en-US"/>
            </a:defPPr>
            <a:lvl1pPr marL="0" algn="ctr" defTabSz="457200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altLang="ko-KR" dirty="0" err="1">
                <a:latin typeface="Arial" panose="020B0604020202020204" pitchFamily="34" charset="0"/>
              </a:rPr>
              <a:t>ESTRA</a:t>
            </a:r>
            <a:r>
              <a:rPr lang="en-US" altLang="ko-KR" dirty="0">
                <a:latin typeface="Arial" panose="020B0604020202020204" pitchFamily="34" charset="0"/>
              </a:rPr>
              <a:t> © 2019   </a:t>
            </a:r>
            <a:r>
              <a:rPr lang="en-US" altLang="ko-KR" dirty="0" err="1">
                <a:latin typeface="Arial" panose="020B0604020202020204" pitchFamily="34" charset="0"/>
              </a:rPr>
              <a:t>estra-automotive.com</a:t>
            </a:r>
            <a:endParaRPr 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4208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stra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81624AB-DD0D-4C99-A6AE-7DAB192B6259}"/>
              </a:ext>
            </a:extLst>
          </p:cNvPr>
          <p:cNvCxnSpPr/>
          <p:nvPr userDrawn="1"/>
        </p:nvCxnSpPr>
        <p:spPr>
          <a:xfrm>
            <a:off x="0" y="1008000"/>
            <a:ext cx="889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2"/>
          <p:cNvSpPr>
            <a:spLocks noGrp="1"/>
          </p:cNvSpPr>
          <p:nvPr>
            <p:ph idx="13" hasCustomPrompt="1"/>
          </p:nvPr>
        </p:nvSpPr>
        <p:spPr>
          <a:xfrm>
            <a:off x="360000" y="1151999"/>
            <a:ext cx="8424000" cy="5220000"/>
          </a:xfrm>
        </p:spPr>
        <p:txBody>
          <a:bodyPr lIns="36000" tIns="36000" rIns="36000" bIns="36000"/>
          <a:lstStyle>
            <a:lvl1pPr marL="265113" indent="-265113">
              <a:lnSpc>
                <a:spcPct val="90000"/>
              </a:lnSpc>
              <a:buClrTx/>
              <a:buFont typeface="Wingdings" panose="05000000000000000000" pitchFamily="2" charset="2"/>
              <a:buChar char="§"/>
              <a:defRPr sz="1800" b="0"/>
            </a:lvl1pPr>
            <a:lvl2pPr>
              <a:lnSpc>
                <a:spcPct val="90000"/>
              </a:lnSpc>
              <a:buClr>
                <a:schemeClr val="accent3"/>
              </a:buClr>
              <a:buFont typeface="Arial" pitchFamily="34" charset="0"/>
              <a:buChar char="•"/>
              <a:defRPr sz="1600"/>
            </a:lvl2pPr>
            <a:lvl3pPr marL="896938" indent="-179388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ü"/>
              <a:defRPr sz="1400"/>
            </a:lvl3pPr>
            <a:lvl4pPr>
              <a:lnSpc>
                <a:spcPct val="90000"/>
              </a:lnSpc>
              <a:buFont typeface="Trebuchet MS" pitchFamily="34" charset="0"/>
              <a:buChar char="‐"/>
              <a:defRPr sz="1400"/>
            </a:lvl4pPr>
            <a:lvl5pPr>
              <a:lnSpc>
                <a:spcPts val="3067"/>
              </a:lnSpc>
              <a:buFont typeface="Trebuchet MS" pitchFamily="34" charset="0"/>
              <a:buChar char="‐"/>
              <a:defRPr sz="2133"/>
            </a:lvl5pPr>
          </a:lstStyle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360000" y="0"/>
            <a:ext cx="8424000" cy="1008000"/>
          </a:xfrm>
          <a:prstGeom prst="rect">
            <a:avLst/>
          </a:prstGeom>
        </p:spPr>
        <p:txBody>
          <a:bodyPr lIns="0" tIns="72000" rIns="0" bIns="72000"/>
          <a:lstStyle>
            <a:lvl1pPr>
              <a:defRPr sz="2800"/>
            </a:lvl1pPr>
          </a:lstStyle>
          <a:p>
            <a:r>
              <a:rPr lang="en-US" dirty="0"/>
              <a:t>Click to add title</a:t>
            </a:r>
          </a:p>
        </p:txBody>
      </p:sp>
      <p:pic>
        <p:nvPicPr>
          <p:cNvPr id="9" name="Picture 13" descr="ESTRA_material_PPT_16_9_logo_unten.png">
            <a:extLst>
              <a:ext uri="{FF2B5EF4-FFF2-40B4-BE49-F238E27FC236}">
                <a16:creationId xmlns:a16="http://schemas.microsoft.com/office/drawing/2014/main" id="{BE851827-4A1C-49CC-917A-56C1D123E464}"/>
              </a:ext>
            </a:extLst>
          </p:cNvPr>
          <p:cNvPicPr preferRelativeResize="0">
            <a:picLocks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964" r="1807" b="-297"/>
          <a:stretch/>
        </p:blipFill>
        <p:spPr>
          <a:xfrm>
            <a:off x="0" y="6480000"/>
            <a:ext cx="9000000" cy="396000"/>
          </a:xfrm>
          <a:prstGeom prst="rect">
            <a:avLst/>
          </a:prstGeom>
        </p:spPr>
      </p:pic>
      <p:sp>
        <p:nvSpPr>
          <p:cNvPr id="8" name="Slide Number Placeholder 12">
            <a:extLst>
              <a:ext uri="{FF2B5EF4-FFF2-40B4-BE49-F238E27FC236}">
                <a16:creationId xmlns:a16="http://schemas.microsoft.com/office/drawing/2014/main" id="{68D935FD-6B0B-47C3-9937-D4D5D2F45DD5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360000" y="6516000"/>
            <a:ext cx="1600200" cy="324000"/>
          </a:xfrm>
        </p:spPr>
        <p:txBody>
          <a:bodyPr vert="horz" lIns="0" tIns="0" rIns="0" bIns="0" anchor="ctr" anchorCtr="0"/>
          <a:lstStyle/>
          <a:p>
            <a:fld id="{D8EDEA7B-E59B-435A-B72C-EBD489B5491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4924C6F3-DB00-4CF0-BF4D-072898E8633F}"/>
              </a:ext>
            </a:extLst>
          </p:cNvPr>
          <p:cNvSpPr txBox="1">
            <a:spLocks/>
          </p:cNvSpPr>
          <p:nvPr userDrawn="1"/>
        </p:nvSpPr>
        <p:spPr>
          <a:xfrm>
            <a:off x="900000" y="6516000"/>
            <a:ext cx="2880000" cy="324000"/>
          </a:xfrm>
          <a:prstGeom prst="rect">
            <a:avLst/>
          </a:prstGeom>
        </p:spPr>
        <p:txBody>
          <a:bodyPr vert="horz" lIns="36000" tIns="36000" rIns="36000" bIns="36000" rtlCol="0" anchor="ctr" anchorCtr="0"/>
          <a:lstStyle>
            <a:defPPr>
              <a:defRPr lang="en-US"/>
            </a:defPPr>
            <a:lvl1pPr marL="0" algn="ctr" defTabSz="457200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altLang="ko-KR" dirty="0" err="1">
                <a:latin typeface="Arial" panose="020B0604020202020204" pitchFamily="34" charset="0"/>
              </a:rPr>
              <a:t>ESTRA</a:t>
            </a:r>
            <a:r>
              <a:rPr lang="en-US" altLang="ko-KR" dirty="0">
                <a:latin typeface="Arial" panose="020B0604020202020204" pitchFamily="34" charset="0"/>
              </a:rPr>
              <a:t> © 2019   </a:t>
            </a:r>
            <a:r>
              <a:rPr lang="en-US" altLang="ko-KR" dirty="0" err="1">
                <a:latin typeface="Arial" panose="020B0604020202020204" pitchFamily="34" charset="0"/>
              </a:rPr>
              <a:t>estra-automotive.com</a:t>
            </a:r>
            <a:endParaRPr 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2895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>
            <a:extLst>
              <a:ext uri="{FF2B5EF4-FFF2-40B4-BE49-F238E27FC236}">
                <a16:creationId xmlns:a16="http://schemas.microsoft.com/office/drawing/2014/main" id="{08D3A781-FB36-41DC-8363-28CB02A1AB68}"/>
              </a:ext>
            </a:extLst>
          </p:cNvPr>
          <p:cNvCxnSpPr/>
          <p:nvPr userDrawn="1"/>
        </p:nvCxnSpPr>
        <p:spPr>
          <a:xfrm>
            <a:off x="0" y="1008000"/>
            <a:ext cx="889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2">
            <a:extLst>
              <a:ext uri="{FF2B5EF4-FFF2-40B4-BE49-F238E27FC236}">
                <a16:creationId xmlns:a16="http://schemas.microsoft.com/office/drawing/2014/main" id="{B9719F08-B393-4885-BA39-1095AAAB44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0000" y="0"/>
            <a:ext cx="8424000" cy="1008000"/>
          </a:xfrm>
          <a:prstGeom prst="rect">
            <a:avLst/>
          </a:prstGeom>
        </p:spPr>
        <p:txBody>
          <a:bodyPr lIns="0" tIns="72000" rIns="0" bIns="72000"/>
          <a:lstStyle>
            <a:lvl1pPr>
              <a:defRPr sz="2800"/>
            </a:lvl1pPr>
          </a:lstStyle>
          <a:p>
            <a:r>
              <a:rPr lang="en-US" dirty="0"/>
              <a:t>Click to add title</a:t>
            </a:r>
          </a:p>
        </p:txBody>
      </p:sp>
      <p:pic>
        <p:nvPicPr>
          <p:cNvPr id="6" name="Picture 13" descr="ESTRA_material_PPT_16_9_logo_unten.png">
            <a:extLst>
              <a:ext uri="{FF2B5EF4-FFF2-40B4-BE49-F238E27FC236}">
                <a16:creationId xmlns:a16="http://schemas.microsoft.com/office/drawing/2014/main" id="{6CE89B65-188C-450E-89E2-F5A9D27ADB0F}"/>
              </a:ext>
            </a:extLst>
          </p:cNvPr>
          <p:cNvPicPr preferRelativeResize="0">
            <a:picLocks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964" r="1807" b="-297"/>
          <a:stretch/>
        </p:blipFill>
        <p:spPr>
          <a:xfrm>
            <a:off x="0" y="6480000"/>
            <a:ext cx="9000000" cy="396000"/>
          </a:xfrm>
          <a:prstGeom prst="rect">
            <a:avLst/>
          </a:prstGeom>
        </p:spPr>
      </p:pic>
      <p:sp>
        <p:nvSpPr>
          <p:cNvPr id="10" name="Slide Number Placeholder 12">
            <a:extLst>
              <a:ext uri="{FF2B5EF4-FFF2-40B4-BE49-F238E27FC236}">
                <a16:creationId xmlns:a16="http://schemas.microsoft.com/office/drawing/2014/main" id="{EE8B1A46-61C6-42A5-A648-673DBCA983D7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360000" y="6516000"/>
            <a:ext cx="1600200" cy="324000"/>
          </a:xfrm>
        </p:spPr>
        <p:txBody>
          <a:bodyPr vert="horz" lIns="0" tIns="0" rIns="0" bIns="0" anchor="ctr" anchorCtr="0"/>
          <a:lstStyle/>
          <a:p>
            <a:fld id="{D8EDEA7B-E59B-435A-B72C-EBD489B5491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88E4EB5D-F219-4A90-A467-EE501871BB26}"/>
              </a:ext>
            </a:extLst>
          </p:cNvPr>
          <p:cNvSpPr txBox="1">
            <a:spLocks/>
          </p:cNvSpPr>
          <p:nvPr userDrawn="1"/>
        </p:nvSpPr>
        <p:spPr>
          <a:xfrm>
            <a:off x="900000" y="6516000"/>
            <a:ext cx="2880000" cy="324000"/>
          </a:xfrm>
          <a:prstGeom prst="rect">
            <a:avLst/>
          </a:prstGeom>
        </p:spPr>
        <p:txBody>
          <a:bodyPr vert="horz" lIns="36000" tIns="36000" rIns="36000" bIns="36000" rtlCol="0" anchor="ctr" anchorCtr="0"/>
          <a:lstStyle>
            <a:defPPr>
              <a:defRPr lang="en-US"/>
            </a:defPPr>
            <a:lvl1pPr marL="0" algn="ctr" defTabSz="457200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altLang="ko-KR" dirty="0" err="1">
                <a:latin typeface="Arial" panose="020B0604020202020204" pitchFamily="34" charset="0"/>
              </a:rPr>
              <a:t>ESTRA</a:t>
            </a:r>
            <a:r>
              <a:rPr lang="en-US" altLang="ko-KR" dirty="0">
                <a:latin typeface="Arial" panose="020B0604020202020204" pitchFamily="34" charset="0"/>
              </a:rPr>
              <a:t> © 2019   </a:t>
            </a:r>
            <a:r>
              <a:rPr lang="en-US" altLang="ko-KR" dirty="0" err="1">
                <a:latin typeface="Arial" panose="020B0604020202020204" pitchFamily="34" charset="0"/>
              </a:rPr>
              <a:t>estra-automotive.com</a:t>
            </a:r>
            <a:endParaRPr 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028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stra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 noChangeAspect="1"/>
          </p:cNvSpPr>
          <p:nvPr>
            <p:ph type="pic" sz="quarter" idx="17"/>
          </p:nvPr>
        </p:nvSpPr>
        <p:spPr>
          <a:xfrm>
            <a:off x="1320800" y="1295400"/>
            <a:ext cx="6502400" cy="4876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cxnSp>
        <p:nvCxnSpPr>
          <p:cNvPr id="10" name="Straight Connector 10">
            <a:extLst>
              <a:ext uri="{FF2B5EF4-FFF2-40B4-BE49-F238E27FC236}">
                <a16:creationId xmlns:a16="http://schemas.microsoft.com/office/drawing/2014/main" id="{4472F273-627A-49D2-B827-7F721AB6D622}"/>
              </a:ext>
            </a:extLst>
          </p:cNvPr>
          <p:cNvCxnSpPr/>
          <p:nvPr userDrawn="1"/>
        </p:nvCxnSpPr>
        <p:spPr>
          <a:xfrm>
            <a:off x="0" y="1008000"/>
            <a:ext cx="889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2">
            <a:extLst>
              <a:ext uri="{FF2B5EF4-FFF2-40B4-BE49-F238E27FC236}">
                <a16:creationId xmlns:a16="http://schemas.microsoft.com/office/drawing/2014/main" id="{0CE257C1-3784-4918-980A-B2B9F78DB5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0000" y="0"/>
            <a:ext cx="8424000" cy="1008000"/>
          </a:xfrm>
          <a:prstGeom prst="rect">
            <a:avLst/>
          </a:prstGeom>
        </p:spPr>
        <p:txBody>
          <a:bodyPr lIns="0" tIns="72000" rIns="0" bIns="72000"/>
          <a:lstStyle>
            <a:lvl1pPr>
              <a:defRPr sz="2800"/>
            </a:lvl1pPr>
          </a:lstStyle>
          <a:p>
            <a:r>
              <a:rPr lang="en-US" dirty="0"/>
              <a:t>Click to add title</a:t>
            </a:r>
          </a:p>
        </p:txBody>
      </p:sp>
      <p:pic>
        <p:nvPicPr>
          <p:cNvPr id="7" name="Picture 13" descr="ESTRA_material_PPT_16_9_logo_unten.png">
            <a:extLst>
              <a:ext uri="{FF2B5EF4-FFF2-40B4-BE49-F238E27FC236}">
                <a16:creationId xmlns:a16="http://schemas.microsoft.com/office/drawing/2014/main" id="{D139CF65-F9DE-4DB4-BE23-30EAAD81807B}"/>
              </a:ext>
            </a:extLst>
          </p:cNvPr>
          <p:cNvPicPr preferRelativeResize="0">
            <a:picLocks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964" r="1807" b="-297"/>
          <a:stretch/>
        </p:blipFill>
        <p:spPr>
          <a:xfrm>
            <a:off x="0" y="6480000"/>
            <a:ext cx="9000000" cy="396000"/>
          </a:xfrm>
          <a:prstGeom prst="rect">
            <a:avLst/>
          </a:prstGeom>
        </p:spPr>
      </p:pic>
      <p:sp>
        <p:nvSpPr>
          <p:cNvPr id="8" name="Slide Number Placeholder 12">
            <a:extLst>
              <a:ext uri="{FF2B5EF4-FFF2-40B4-BE49-F238E27FC236}">
                <a16:creationId xmlns:a16="http://schemas.microsoft.com/office/drawing/2014/main" id="{A58FAB17-285E-481F-8CED-B4300C496BCF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360000" y="6516000"/>
            <a:ext cx="1600200" cy="324000"/>
          </a:xfrm>
        </p:spPr>
        <p:txBody>
          <a:bodyPr vert="horz" lIns="0" tIns="0" rIns="0" bIns="0" anchor="ctr" anchorCtr="0"/>
          <a:lstStyle/>
          <a:p>
            <a:fld id="{D8EDEA7B-E59B-435A-B72C-EBD489B5491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2C58431E-F5B0-4872-85F7-0C42EB3697F9}"/>
              </a:ext>
            </a:extLst>
          </p:cNvPr>
          <p:cNvSpPr txBox="1">
            <a:spLocks/>
          </p:cNvSpPr>
          <p:nvPr userDrawn="1"/>
        </p:nvSpPr>
        <p:spPr>
          <a:xfrm>
            <a:off x="900000" y="6516000"/>
            <a:ext cx="2880000" cy="324000"/>
          </a:xfrm>
          <a:prstGeom prst="rect">
            <a:avLst/>
          </a:prstGeom>
        </p:spPr>
        <p:txBody>
          <a:bodyPr vert="horz" lIns="36000" tIns="36000" rIns="36000" bIns="36000" rtlCol="0" anchor="ctr" anchorCtr="0"/>
          <a:lstStyle>
            <a:defPPr>
              <a:defRPr lang="en-US"/>
            </a:defPPr>
            <a:lvl1pPr marL="0" algn="ctr" defTabSz="457200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altLang="ko-KR" dirty="0" err="1">
                <a:latin typeface="Arial" panose="020B0604020202020204" pitchFamily="34" charset="0"/>
              </a:rPr>
              <a:t>ESTRA</a:t>
            </a:r>
            <a:r>
              <a:rPr lang="en-US" altLang="ko-KR" dirty="0">
                <a:latin typeface="Arial" panose="020B0604020202020204" pitchFamily="34" charset="0"/>
              </a:rPr>
              <a:t> © 2019   </a:t>
            </a:r>
            <a:r>
              <a:rPr lang="en-US" altLang="ko-KR" dirty="0" err="1">
                <a:latin typeface="Arial" panose="020B0604020202020204" pitchFamily="34" charset="0"/>
              </a:rPr>
              <a:t>estra-automotive.com</a:t>
            </a:r>
            <a:endParaRPr 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055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stra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ESTRA_material_PPT_16_9_logo_unten.png">
            <a:extLst>
              <a:ext uri="{FF2B5EF4-FFF2-40B4-BE49-F238E27FC236}">
                <a16:creationId xmlns:a16="http://schemas.microsoft.com/office/drawing/2014/main" id="{F8079693-E9BD-42E0-A5D6-6F117EAADC11}"/>
              </a:ext>
            </a:extLst>
          </p:cNvPr>
          <p:cNvPicPr preferRelativeResize="0">
            <a:picLocks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964" r="1807" b="-297"/>
          <a:stretch/>
        </p:blipFill>
        <p:spPr>
          <a:xfrm>
            <a:off x="0" y="6480000"/>
            <a:ext cx="9000000" cy="396000"/>
          </a:xfrm>
          <a:prstGeom prst="rect">
            <a:avLst/>
          </a:prstGeom>
        </p:spPr>
      </p:pic>
      <p:sp>
        <p:nvSpPr>
          <p:cNvPr id="6" name="Slide Number Placeholder 12">
            <a:extLst>
              <a:ext uri="{FF2B5EF4-FFF2-40B4-BE49-F238E27FC236}">
                <a16:creationId xmlns:a16="http://schemas.microsoft.com/office/drawing/2014/main" id="{DD58AD04-1573-4D22-8F09-C957900DB8F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360000" y="6516000"/>
            <a:ext cx="1600200" cy="324000"/>
          </a:xfrm>
        </p:spPr>
        <p:txBody>
          <a:bodyPr vert="horz" lIns="0" tIns="0" rIns="0" bIns="0" anchor="ctr" anchorCtr="0"/>
          <a:lstStyle/>
          <a:p>
            <a:fld id="{D8EDEA7B-E59B-435A-B72C-EBD489B5491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36EE967-488D-4210-99C7-9060A5604D59}"/>
              </a:ext>
            </a:extLst>
          </p:cNvPr>
          <p:cNvSpPr txBox="1">
            <a:spLocks/>
          </p:cNvSpPr>
          <p:nvPr userDrawn="1"/>
        </p:nvSpPr>
        <p:spPr>
          <a:xfrm>
            <a:off x="900000" y="6516000"/>
            <a:ext cx="2880000" cy="324000"/>
          </a:xfrm>
          <a:prstGeom prst="rect">
            <a:avLst/>
          </a:prstGeom>
        </p:spPr>
        <p:txBody>
          <a:bodyPr vert="horz" lIns="36000" tIns="36000" rIns="36000" bIns="36000" rtlCol="0" anchor="ctr" anchorCtr="0"/>
          <a:lstStyle>
            <a:defPPr>
              <a:defRPr lang="en-US"/>
            </a:defPPr>
            <a:lvl1pPr marL="0" algn="ctr" defTabSz="457200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altLang="ko-KR" dirty="0" err="1">
                <a:latin typeface="Arial" panose="020B0604020202020204" pitchFamily="34" charset="0"/>
              </a:rPr>
              <a:t>ESTRA</a:t>
            </a:r>
            <a:r>
              <a:rPr lang="en-US" altLang="ko-KR" dirty="0">
                <a:latin typeface="Arial" panose="020B0604020202020204" pitchFamily="34" charset="0"/>
              </a:rPr>
              <a:t> © 2019   </a:t>
            </a:r>
            <a:r>
              <a:rPr lang="en-US" altLang="ko-KR" dirty="0" err="1">
                <a:latin typeface="Arial" panose="020B0604020202020204" pitchFamily="34" charset="0"/>
              </a:rPr>
              <a:t>estra-automotive.com</a:t>
            </a:r>
            <a:endParaRPr 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207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stra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81000" y="1151999"/>
            <a:ext cx="4140000" cy="5220000"/>
          </a:xfrm>
        </p:spPr>
        <p:txBody>
          <a:bodyPr lIns="36000" tIns="36000" rIns="36000" bIns="3600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6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151999"/>
            <a:ext cx="4140000" cy="5220000"/>
          </a:xfrm>
        </p:spPr>
        <p:txBody>
          <a:bodyPr lIns="36000" tIns="36000" rIns="36000" bIns="3600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6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cxnSp>
        <p:nvCxnSpPr>
          <p:cNvPr id="9" name="Straight Connector 10">
            <a:extLst>
              <a:ext uri="{FF2B5EF4-FFF2-40B4-BE49-F238E27FC236}">
                <a16:creationId xmlns:a16="http://schemas.microsoft.com/office/drawing/2014/main" id="{8666D135-BAFF-494F-9D04-9E4EAA17BB15}"/>
              </a:ext>
            </a:extLst>
          </p:cNvPr>
          <p:cNvCxnSpPr/>
          <p:nvPr userDrawn="1"/>
        </p:nvCxnSpPr>
        <p:spPr>
          <a:xfrm>
            <a:off x="0" y="1008000"/>
            <a:ext cx="889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2">
            <a:extLst>
              <a:ext uri="{FF2B5EF4-FFF2-40B4-BE49-F238E27FC236}">
                <a16:creationId xmlns:a16="http://schemas.microsoft.com/office/drawing/2014/main" id="{E6A0DC58-78AF-4898-B4E4-E245D36DE7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0000" y="0"/>
            <a:ext cx="8424000" cy="1008000"/>
          </a:xfrm>
          <a:prstGeom prst="rect">
            <a:avLst/>
          </a:prstGeom>
        </p:spPr>
        <p:txBody>
          <a:bodyPr lIns="0" tIns="72000" rIns="0" bIns="72000"/>
          <a:lstStyle>
            <a:lvl1pPr>
              <a:defRPr sz="2800"/>
            </a:lvl1pPr>
          </a:lstStyle>
          <a:p>
            <a:r>
              <a:rPr lang="en-US" dirty="0"/>
              <a:t>Click to add title</a:t>
            </a:r>
          </a:p>
        </p:txBody>
      </p:sp>
      <p:pic>
        <p:nvPicPr>
          <p:cNvPr id="14" name="Picture 13" descr="ESTRA_material_PPT_16_9_logo_unten.png">
            <a:extLst>
              <a:ext uri="{FF2B5EF4-FFF2-40B4-BE49-F238E27FC236}">
                <a16:creationId xmlns:a16="http://schemas.microsoft.com/office/drawing/2014/main" id="{5EDA8D76-FE45-4CD5-934F-FCFCCA427128}"/>
              </a:ext>
            </a:extLst>
          </p:cNvPr>
          <p:cNvPicPr preferRelativeResize="0">
            <a:picLocks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964" r="1807" b="-297"/>
          <a:stretch/>
        </p:blipFill>
        <p:spPr>
          <a:xfrm>
            <a:off x="0" y="6480000"/>
            <a:ext cx="9000000" cy="396000"/>
          </a:xfrm>
          <a:prstGeom prst="rect">
            <a:avLst/>
          </a:prstGeom>
        </p:spPr>
      </p:pic>
      <p:sp>
        <p:nvSpPr>
          <p:cNvPr id="8" name="Slide Number Placeholder 12">
            <a:extLst>
              <a:ext uri="{FF2B5EF4-FFF2-40B4-BE49-F238E27FC236}">
                <a16:creationId xmlns:a16="http://schemas.microsoft.com/office/drawing/2014/main" id="{E52211C9-E3CF-4593-9A23-BF96FCB34630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360000" y="6516000"/>
            <a:ext cx="1600200" cy="324000"/>
          </a:xfrm>
        </p:spPr>
        <p:txBody>
          <a:bodyPr vert="horz" lIns="0" tIns="0" rIns="0" bIns="0" anchor="ctr" anchorCtr="0"/>
          <a:lstStyle/>
          <a:p>
            <a:fld id="{D8EDEA7B-E59B-435A-B72C-EBD489B5491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0BCD2EDA-4DA8-4455-9955-9F307DFBAC2C}"/>
              </a:ext>
            </a:extLst>
          </p:cNvPr>
          <p:cNvSpPr txBox="1">
            <a:spLocks/>
          </p:cNvSpPr>
          <p:nvPr userDrawn="1"/>
        </p:nvSpPr>
        <p:spPr>
          <a:xfrm>
            <a:off x="900000" y="6516000"/>
            <a:ext cx="2880000" cy="324000"/>
          </a:xfrm>
          <a:prstGeom prst="rect">
            <a:avLst/>
          </a:prstGeom>
        </p:spPr>
        <p:txBody>
          <a:bodyPr vert="horz" lIns="36000" tIns="36000" rIns="36000" bIns="36000" rtlCol="0" anchor="ctr" anchorCtr="0"/>
          <a:lstStyle>
            <a:defPPr>
              <a:defRPr lang="en-US"/>
            </a:defPPr>
            <a:lvl1pPr marL="0" algn="ctr" defTabSz="457200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altLang="ko-KR" dirty="0" err="1">
                <a:latin typeface="Arial" panose="020B0604020202020204" pitchFamily="34" charset="0"/>
              </a:rPr>
              <a:t>ESTRA</a:t>
            </a:r>
            <a:r>
              <a:rPr lang="en-US" altLang="ko-KR" dirty="0">
                <a:latin typeface="Arial" panose="020B0604020202020204" pitchFamily="34" charset="0"/>
              </a:rPr>
              <a:t> © 2019   </a:t>
            </a:r>
            <a:r>
              <a:rPr lang="en-US" altLang="ko-KR" dirty="0" err="1">
                <a:latin typeface="Arial" panose="020B0604020202020204" pitchFamily="34" charset="0"/>
              </a:rPr>
              <a:t>estra-automotive.com</a:t>
            </a:r>
            <a:endParaRPr 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7439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stra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81000" y="1800000"/>
            <a:ext cx="4140000" cy="4500000"/>
          </a:xfrm>
        </p:spPr>
        <p:txBody>
          <a:bodyPr lIns="36000" tIns="36000" rIns="36000" bIns="36000"/>
          <a:lstStyle>
            <a:lvl1pPr>
              <a:defRPr sz="1800"/>
            </a:lvl1pPr>
            <a:lvl2pPr>
              <a:defRPr sz="1800"/>
            </a:lvl2pPr>
            <a:lvl3pPr>
              <a:defRPr sz="1400"/>
            </a:lvl3pPr>
            <a:lvl4pPr>
              <a:defRPr sz="1400"/>
            </a:lvl4pPr>
            <a:lvl5pPr>
              <a:defRPr sz="16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800000"/>
            <a:ext cx="4140000" cy="4500000"/>
          </a:xfrm>
        </p:spPr>
        <p:txBody>
          <a:bodyPr lIns="36000" tIns="36000" rIns="36000" bIns="3600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6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381000" y="1152000"/>
            <a:ext cx="4140000" cy="508000"/>
          </a:xfrm>
        </p:spPr>
        <p:txBody>
          <a:bodyPr lIns="36000" tIns="36000" rIns="36000" bIns="36000"/>
          <a:lstStyle>
            <a:lvl1pPr marL="0" indent="0" algn="ctr">
              <a:buNone/>
              <a:defRPr/>
            </a:lvl1pPr>
            <a:lvl5pPr marL="2438339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4648200" y="1152000"/>
            <a:ext cx="4140000" cy="508000"/>
          </a:xfrm>
        </p:spPr>
        <p:txBody>
          <a:bodyPr lIns="36000" tIns="36000" rIns="36000" bIns="36000"/>
          <a:lstStyle>
            <a:lvl1pPr marL="0" indent="0" algn="ctr">
              <a:buNone/>
              <a:defRPr/>
            </a:lvl1pPr>
            <a:lvl5pPr marL="2438339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3" name="Straight Connector 10">
            <a:extLst>
              <a:ext uri="{FF2B5EF4-FFF2-40B4-BE49-F238E27FC236}">
                <a16:creationId xmlns:a16="http://schemas.microsoft.com/office/drawing/2014/main" id="{356832D5-4502-4037-93AC-CD0FF6EF8711}"/>
              </a:ext>
            </a:extLst>
          </p:cNvPr>
          <p:cNvCxnSpPr/>
          <p:nvPr userDrawn="1"/>
        </p:nvCxnSpPr>
        <p:spPr>
          <a:xfrm>
            <a:off x="0" y="1008000"/>
            <a:ext cx="889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le 2">
            <a:extLst>
              <a:ext uri="{FF2B5EF4-FFF2-40B4-BE49-F238E27FC236}">
                <a16:creationId xmlns:a16="http://schemas.microsoft.com/office/drawing/2014/main" id="{02D67C1F-915C-4274-B426-0711227E66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0000" y="0"/>
            <a:ext cx="8424000" cy="1008000"/>
          </a:xfrm>
          <a:prstGeom prst="rect">
            <a:avLst/>
          </a:prstGeom>
        </p:spPr>
        <p:txBody>
          <a:bodyPr lIns="0" tIns="72000" rIns="0" bIns="72000"/>
          <a:lstStyle>
            <a:lvl1pPr>
              <a:defRPr sz="2800"/>
            </a:lvl1pPr>
          </a:lstStyle>
          <a:p>
            <a:r>
              <a:rPr lang="en-US" dirty="0"/>
              <a:t>Click to add title</a:t>
            </a:r>
          </a:p>
        </p:txBody>
      </p:sp>
      <p:pic>
        <p:nvPicPr>
          <p:cNvPr id="10" name="Picture 13" descr="ESTRA_material_PPT_16_9_logo_unten.png">
            <a:extLst>
              <a:ext uri="{FF2B5EF4-FFF2-40B4-BE49-F238E27FC236}">
                <a16:creationId xmlns:a16="http://schemas.microsoft.com/office/drawing/2014/main" id="{F1CF2844-278D-40BB-A7D6-4F23306C61D0}"/>
              </a:ext>
            </a:extLst>
          </p:cNvPr>
          <p:cNvPicPr preferRelativeResize="0">
            <a:picLocks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964" r="1807" b="-297"/>
          <a:stretch/>
        </p:blipFill>
        <p:spPr>
          <a:xfrm>
            <a:off x="0" y="6480000"/>
            <a:ext cx="9000000" cy="396000"/>
          </a:xfrm>
          <a:prstGeom prst="rect">
            <a:avLst/>
          </a:prstGeom>
        </p:spPr>
      </p:pic>
      <p:sp>
        <p:nvSpPr>
          <p:cNvPr id="14" name="Slide Number Placeholder 12">
            <a:extLst>
              <a:ext uri="{FF2B5EF4-FFF2-40B4-BE49-F238E27FC236}">
                <a16:creationId xmlns:a16="http://schemas.microsoft.com/office/drawing/2014/main" id="{1474813B-137D-4FAA-A56C-B57C29585D05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360000" y="6516000"/>
            <a:ext cx="1600200" cy="324000"/>
          </a:xfrm>
        </p:spPr>
        <p:txBody>
          <a:bodyPr vert="horz" lIns="0" tIns="0" rIns="0" bIns="0" anchor="ctr" anchorCtr="0"/>
          <a:lstStyle/>
          <a:p>
            <a:fld id="{D8EDEA7B-E59B-435A-B72C-EBD489B5491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27A55375-1492-4A53-B4A7-AD13EA2A633E}"/>
              </a:ext>
            </a:extLst>
          </p:cNvPr>
          <p:cNvSpPr txBox="1">
            <a:spLocks/>
          </p:cNvSpPr>
          <p:nvPr userDrawn="1"/>
        </p:nvSpPr>
        <p:spPr>
          <a:xfrm>
            <a:off x="900000" y="6516000"/>
            <a:ext cx="2880000" cy="324000"/>
          </a:xfrm>
          <a:prstGeom prst="rect">
            <a:avLst/>
          </a:prstGeom>
        </p:spPr>
        <p:txBody>
          <a:bodyPr vert="horz" lIns="36000" tIns="36000" rIns="36000" bIns="36000" rtlCol="0" anchor="ctr" anchorCtr="0"/>
          <a:lstStyle>
            <a:defPPr>
              <a:defRPr lang="en-US"/>
            </a:defPPr>
            <a:lvl1pPr marL="0" algn="ctr" defTabSz="457200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altLang="ko-KR" dirty="0" err="1">
                <a:latin typeface="Arial" panose="020B0604020202020204" pitchFamily="34" charset="0"/>
              </a:rPr>
              <a:t>ESTRA</a:t>
            </a:r>
            <a:r>
              <a:rPr lang="en-US" altLang="ko-KR" dirty="0">
                <a:latin typeface="Arial" panose="020B0604020202020204" pitchFamily="34" charset="0"/>
              </a:rPr>
              <a:t> © 2019   </a:t>
            </a:r>
            <a:r>
              <a:rPr lang="en-US" altLang="ko-KR" dirty="0" err="1">
                <a:latin typeface="Arial" panose="020B0604020202020204" pitchFamily="34" charset="0"/>
              </a:rPr>
              <a:t>estra-automotive.com</a:t>
            </a:r>
            <a:endParaRPr 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1381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1.jpeg"/><Relationship Id="rId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00" y="1152000"/>
            <a:ext cx="8382000" cy="522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9" name="Slide Number Placeholder 12">
            <a:extLst>
              <a:ext uri="{FF2B5EF4-FFF2-40B4-BE49-F238E27FC236}">
                <a16:creationId xmlns:a16="http://schemas.microsoft.com/office/drawing/2014/main" id="{8A278208-2427-4BE4-A02D-202DE01AE3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60000" y="6516000"/>
            <a:ext cx="1600200" cy="324000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D8EDEA7B-E59B-435A-B72C-EBD489B5491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16" descr="Honda%20logo">
            <a:extLst>
              <a:ext uri="{FF2B5EF4-FFF2-40B4-BE49-F238E27FC236}">
                <a16:creationId xmlns:a16="http://schemas.microsoft.com/office/drawing/2014/main" id="{70126BB5-9802-4B3D-BC1A-E77F81D4071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1625" y="131763"/>
            <a:ext cx="8890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0135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hf hdr="0" ftr="0" dt="0"/>
  <p:txStyles>
    <p:titleStyle>
      <a:lvl1pPr algn="l" defTabSz="1219170" rtl="0" eaLnBrk="1" latinLnBrk="0" hangingPunct="1">
        <a:lnSpc>
          <a:spcPts val="3733"/>
        </a:lnSpc>
        <a:spcBef>
          <a:spcPct val="0"/>
        </a:spcBef>
        <a:buNone/>
        <a:defRPr sz="2800" b="1" kern="1200" baseline="0">
          <a:solidFill>
            <a:schemeClr val="accent2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265113" indent="-265113" algn="l" defTabSz="1219170" rtl="0" eaLnBrk="1" latinLnBrk="0" hangingPunct="1">
        <a:lnSpc>
          <a:spcPct val="90000"/>
        </a:lnSpc>
        <a:spcBef>
          <a:spcPts val="600"/>
        </a:spcBef>
        <a:buClrTx/>
        <a:buFont typeface="Wingdings" panose="05000000000000000000" pitchFamily="2" charset="2"/>
        <a:buChar char="§"/>
        <a:defRPr sz="1800" b="1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23888" indent="-265113" algn="l" defTabSz="1219170" rtl="0" eaLnBrk="1" latinLnBrk="0" hangingPunct="1">
        <a:lnSpc>
          <a:spcPct val="90000"/>
        </a:lnSpc>
        <a:spcBef>
          <a:spcPts val="600"/>
        </a:spcBef>
        <a:buClr>
          <a:schemeClr val="accent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896938" indent="-179388" algn="l" defTabSz="121917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Wingdings" panose="05000000000000000000" pitchFamily="2" charset="2"/>
        <a:buChar char="ü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255713" indent="-179388" algn="l" defTabSz="121917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ts val="3067"/>
        </a:lnSpc>
        <a:spcBef>
          <a:spcPct val="20000"/>
        </a:spcBef>
        <a:buFont typeface="Arial" pitchFamily="34" charset="0"/>
        <a:buChar char="‒"/>
        <a:defRPr sz="18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3" descr="ESTRA_material_PPT_16_9_logo_unten.png">
            <a:extLst>
              <a:ext uri="{FF2B5EF4-FFF2-40B4-BE49-F238E27FC236}">
                <a16:creationId xmlns:a16="http://schemas.microsoft.com/office/drawing/2014/main" id="{E953F873-9668-450B-8BE6-851352A297A3}"/>
              </a:ext>
            </a:extLst>
          </p:cNvPr>
          <p:cNvPicPr preferRelativeResize="0">
            <a:picLocks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964" r="1807" b="-297"/>
          <a:stretch/>
        </p:blipFill>
        <p:spPr>
          <a:xfrm>
            <a:off x="72000" y="6380600"/>
            <a:ext cx="9000000" cy="396000"/>
          </a:xfrm>
          <a:prstGeom prst="rect">
            <a:avLst/>
          </a:prstGeom>
        </p:spPr>
      </p:pic>
      <p:sp>
        <p:nvSpPr>
          <p:cNvPr id="1026" name="Rectangle 2">
            <a:extLst>
              <a:ext uri="{FF2B5EF4-FFF2-40B4-BE49-F238E27FC236}">
                <a16:creationId xmlns:a16="http://schemas.microsoft.com/office/drawing/2014/main" id="{DB4AC1FC-2B67-4C2A-A5FF-278B10CC5B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54013" y="1135063"/>
            <a:ext cx="8435975" cy="5173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9751" tIns="44163" rIns="89751" bIns="441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Body Text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</a:p>
        </p:txBody>
      </p:sp>
      <p:pic>
        <p:nvPicPr>
          <p:cNvPr id="1027" name="Picture 2">
            <a:extLst>
              <a:ext uri="{FF2B5EF4-FFF2-40B4-BE49-F238E27FC236}">
                <a16:creationId xmlns:a16="http://schemas.microsoft.com/office/drawing/2014/main" id="{DAAE05FF-B7E0-4C95-B86F-D5070D6A66E8}"/>
              </a:ext>
            </a:extLst>
          </p:cNvPr>
          <p:cNvPicPr preferRelativeResize="0"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388" y="828675"/>
            <a:ext cx="8785225" cy="3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16" descr="Honda%20logo">
            <a:extLst>
              <a:ext uri="{FF2B5EF4-FFF2-40B4-BE49-F238E27FC236}">
                <a16:creationId xmlns:a16="http://schemas.microsoft.com/office/drawing/2014/main" id="{1E41D5D7-193C-416A-9010-111062F9979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1625" y="131763"/>
            <a:ext cx="8890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12">
            <a:extLst>
              <a:ext uri="{FF2B5EF4-FFF2-40B4-BE49-F238E27FC236}">
                <a16:creationId xmlns:a16="http://schemas.microsoft.com/office/drawing/2014/main" id="{042654CE-94EC-4B18-8C1F-48C607EEA7C0}"/>
              </a:ext>
            </a:extLst>
          </p:cNvPr>
          <p:cNvSpPr txBox="1">
            <a:spLocks/>
          </p:cNvSpPr>
          <p:nvPr userDrawn="1"/>
        </p:nvSpPr>
        <p:spPr>
          <a:xfrm>
            <a:off x="301625" y="6452600"/>
            <a:ext cx="1600200" cy="324000"/>
          </a:xfrm>
          <a:prstGeom prst="rect">
            <a:avLst/>
          </a:prstGeom>
        </p:spPr>
        <p:txBody>
          <a:bodyPr vert="horz" lIns="0" tIns="0" rIns="0" bIns="0" anchor="ctr" anchorCtr="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8EDEA7B-E59B-435A-B72C-EBD489B5491A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333B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333B4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B770F86-F1FE-4817-A8CF-7ADAEB7A27D5}"/>
              </a:ext>
            </a:extLst>
          </p:cNvPr>
          <p:cNvSpPr txBox="1">
            <a:spLocks/>
          </p:cNvSpPr>
          <p:nvPr userDrawn="1"/>
        </p:nvSpPr>
        <p:spPr>
          <a:xfrm>
            <a:off x="841625" y="6452600"/>
            <a:ext cx="2880000" cy="324000"/>
          </a:xfrm>
          <a:prstGeom prst="rect">
            <a:avLst/>
          </a:prstGeom>
        </p:spPr>
        <p:txBody>
          <a:bodyPr vert="horz" lIns="36000" tIns="36000" rIns="36000" bIns="36000" rtlCol="0" anchor="ctr" anchorCtr="0"/>
          <a:lstStyle>
            <a:defPPr>
              <a:defRPr lang="en-US"/>
            </a:defPPr>
            <a:lvl1pPr marL="0" algn="ctr" defTabSz="457200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333B4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altLang="ko-KR" sz="800" b="0" i="0" u="none" strike="noStrike" kern="1200" cap="none" spc="0" normalizeH="0" baseline="0" noProof="0" dirty="0">
                <a:ln>
                  <a:noFill/>
                </a:ln>
                <a:solidFill>
                  <a:srgbClr val="333B40"/>
                </a:solidFill>
                <a:effectLst/>
                <a:uLnTx/>
                <a:uFillTx/>
                <a:latin typeface="Arial"/>
                <a:ea typeface="굴림" panose="020B0600000101010101" pitchFamily="50" charset="-127"/>
                <a:cs typeface="+mn-cs"/>
              </a:rPr>
              <a:t>ESTRA © 2020   estra-automotive.com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333B4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1940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hf hdr="0" ftr="0" dt="0"/>
  <p:txStyles>
    <p:titleStyle>
      <a:lvl1pPr algn="r" defTabSz="882650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500" b="1">
          <a:solidFill>
            <a:srgbClr val="FE0606"/>
          </a:solidFill>
          <a:latin typeface="+mj-lt"/>
          <a:ea typeface="+mj-ea"/>
          <a:cs typeface="+mj-cs"/>
        </a:defRPr>
      </a:lvl1pPr>
      <a:lvl2pPr algn="r" defTabSz="882650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500" b="1">
          <a:solidFill>
            <a:srgbClr val="FE0606"/>
          </a:solidFill>
          <a:latin typeface="Arial" pitchFamily="34" charset="0"/>
          <a:ea typeface="굴림" pitchFamily="50" charset="-127"/>
        </a:defRPr>
      </a:lvl2pPr>
      <a:lvl3pPr algn="r" defTabSz="882650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500" b="1">
          <a:solidFill>
            <a:srgbClr val="FE0606"/>
          </a:solidFill>
          <a:latin typeface="Arial" pitchFamily="34" charset="0"/>
          <a:ea typeface="굴림" pitchFamily="50" charset="-127"/>
        </a:defRPr>
      </a:lvl3pPr>
      <a:lvl4pPr algn="r" defTabSz="882650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500" b="1">
          <a:solidFill>
            <a:srgbClr val="FE0606"/>
          </a:solidFill>
          <a:latin typeface="Arial" pitchFamily="34" charset="0"/>
          <a:ea typeface="굴림" pitchFamily="50" charset="-127"/>
        </a:defRPr>
      </a:lvl4pPr>
      <a:lvl5pPr algn="r" defTabSz="882650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500" b="1">
          <a:solidFill>
            <a:srgbClr val="FE0606"/>
          </a:solidFill>
          <a:latin typeface="Arial" pitchFamily="34" charset="0"/>
          <a:ea typeface="굴림" pitchFamily="50" charset="-127"/>
        </a:defRPr>
      </a:lvl5pPr>
      <a:lvl6pPr marL="457200" algn="r" defTabSz="882650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500" b="1">
          <a:solidFill>
            <a:srgbClr val="FE0606"/>
          </a:solidFill>
          <a:latin typeface="Arial" pitchFamily="34" charset="0"/>
          <a:ea typeface="굴림" pitchFamily="50" charset="-127"/>
        </a:defRPr>
      </a:lvl6pPr>
      <a:lvl7pPr marL="914400" algn="r" defTabSz="882650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500" b="1">
          <a:solidFill>
            <a:srgbClr val="FE0606"/>
          </a:solidFill>
          <a:latin typeface="Arial" pitchFamily="34" charset="0"/>
          <a:ea typeface="굴림" pitchFamily="50" charset="-127"/>
        </a:defRPr>
      </a:lvl7pPr>
      <a:lvl8pPr marL="1371600" algn="r" defTabSz="882650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500" b="1">
          <a:solidFill>
            <a:srgbClr val="FE0606"/>
          </a:solidFill>
          <a:latin typeface="Arial" pitchFamily="34" charset="0"/>
          <a:ea typeface="굴림" pitchFamily="50" charset="-127"/>
        </a:defRPr>
      </a:lvl8pPr>
      <a:lvl9pPr marL="1828800" algn="r" defTabSz="882650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500" b="1">
          <a:solidFill>
            <a:srgbClr val="FE0606"/>
          </a:solidFill>
          <a:latin typeface="Arial" pitchFamily="34" charset="0"/>
          <a:ea typeface="굴림" pitchFamily="50" charset="-127"/>
        </a:defRPr>
      </a:lvl9pPr>
    </p:titleStyle>
    <p:bodyStyle>
      <a:lvl1pPr marL="276225" indent="-276225" algn="l" defTabSz="882650" rtl="0" eaLnBrk="0" fontAlgn="base" hangingPunct="0">
        <a:lnSpc>
          <a:spcPct val="87000"/>
        </a:lnSpc>
        <a:spcBef>
          <a:spcPct val="30000"/>
        </a:spcBef>
        <a:spcAft>
          <a:spcPct val="0"/>
        </a:spcAft>
        <a:buClr>
          <a:srgbClr val="FF0000"/>
        </a:buClr>
        <a:buSzPct val="75000"/>
        <a:buFont typeface="Monotype Sorts" pitchFamily="2" charset="2"/>
        <a:buChar char="u"/>
        <a:defRPr sz="2200" b="1">
          <a:solidFill>
            <a:schemeClr val="tx1"/>
          </a:solidFill>
          <a:latin typeface="+mn-lt"/>
          <a:ea typeface="+mn-ea"/>
          <a:cs typeface="+mn-cs"/>
        </a:defRPr>
      </a:lvl1pPr>
      <a:lvl2pPr marL="661988" indent="-220663" algn="l" defTabSz="882650" rtl="0" eaLnBrk="0" fontAlgn="base" hangingPunct="0">
        <a:lnSpc>
          <a:spcPct val="87000"/>
        </a:lnSpc>
        <a:spcBef>
          <a:spcPct val="30000"/>
        </a:spcBef>
        <a:spcAft>
          <a:spcPct val="0"/>
        </a:spcAft>
        <a:buClr>
          <a:srgbClr val="FF0000"/>
        </a:buClr>
        <a:buSzPct val="100000"/>
        <a:buChar char="–"/>
        <a:defRPr b="1">
          <a:solidFill>
            <a:schemeClr val="tx1"/>
          </a:solidFill>
          <a:latin typeface="+mn-lt"/>
          <a:ea typeface="+mn-ea"/>
        </a:defRPr>
      </a:lvl2pPr>
      <a:lvl3pPr marL="1106488" indent="-223838" algn="l" defTabSz="882650" rtl="0" eaLnBrk="0" fontAlgn="base" hangingPunct="0">
        <a:lnSpc>
          <a:spcPct val="87000"/>
        </a:lnSpc>
        <a:spcBef>
          <a:spcPct val="30000"/>
        </a:spcBef>
        <a:spcAft>
          <a:spcPct val="0"/>
        </a:spcAft>
        <a:buClr>
          <a:srgbClr val="FF0000"/>
        </a:buClr>
        <a:buSzPct val="100000"/>
        <a:buChar char="»"/>
        <a:defRPr sz="1600" b="1">
          <a:solidFill>
            <a:schemeClr val="tx1"/>
          </a:solidFill>
          <a:latin typeface="+mn-lt"/>
          <a:ea typeface="+mn-ea"/>
        </a:defRPr>
      </a:lvl3pPr>
      <a:lvl4pPr marL="1492250" indent="-165100" algn="l" defTabSz="882650" rtl="0" eaLnBrk="0" fontAlgn="base" hangingPunct="0">
        <a:lnSpc>
          <a:spcPct val="87000"/>
        </a:lnSpc>
        <a:spcBef>
          <a:spcPct val="30000"/>
        </a:spcBef>
        <a:spcAft>
          <a:spcPct val="0"/>
        </a:spcAft>
        <a:buClr>
          <a:srgbClr val="FF0000"/>
        </a:buClr>
        <a:buSzPct val="75000"/>
        <a:buFont typeface="Monotype Sorts" pitchFamily="2" charset="2"/>
        <a:buChar char="u"/>
        <a:defRPr sz="1300" b="1">
          <a:solidFill>
            <a:schemeClr val="tx1"/>
          </a:solidFill>
          <a:latin typeface="+mn-lt"/>
          <a:ea typeface="+mn-ea"/>
        </a:defRPr>
      </a:lvl4pPr>
      <a:lvl5pPr marL="1936750" indent="-166688" algn="l" defTabSz="882650" rtl="0" eaLnBrk="0" fontAlgn="base" hangingPunct="0">
        <a:lnSpc>
          <a:spcPct val="87000"/>
        </a:lnSpc>
        <a:spcBef>
          <a:spcPct val="30000"/>
        </a:spcBef>
        <a:spcAft>
          <a:spcPct val="0"/>
        </a:spcAft>
        <a:buClr>
          <a:srgbClr val="FF0000"/>
        </a:buClr>
        <a:buSzPct val="100000"/>
        <a:buChar char="–"/>
        <a:defRPr sz="1300" b="1">
          <a:solidFill>
            <a:schemeClr val="tx1"/>
          </a:solidFill>
          <a:latin typeface="+mn-lt"/>
          <a:ea typeface="+mn-ea"/>
        </a:defRPr>
      </a:lvl5pPr>
      <a:lvl6pPr marL="2393950" indent="-166688" algn="l" defTabSz="882650" rtl="0" eaLnBrk="0" fontAlgn="base" hangingPunct="0">
        <a:lnSpc>
          <a:spcPct val="87000"/>
        </a:lnSpc>
        <a:spcBef>
          <a:spcPct val="30000"/>
        </a:spcBef>
        <a:spcAft>
          <a:spcPct val="0"/>
        </a:spcAft>
        <a:buClr>
          <a:srgbClr val="FF0000"/>
        </a:buClr>
        <a:buSzPct val="100000"/>
        <a:buChar char="–"/>
        <a:defRPr sz="1300" b="1">
          <a:solidFill>
            <a:schemeClr val="tx1"/>
          </a:solidFill>
          <a:latin typeface="+mn-lt"/>
          <a:ea typeface="+mn-ea"/>
        </a:defRPr>
      </a:lvl6pPr>
      <a:lvl7pPr marL="2851150" indent="-166688" algn="l" defTabSz="882650" rtl="0" eaLnBrk="0" fontAlgn="base" hangingPunct="0">
        <a:lnSpc>
          <a:spcPct val="87000"/>
        </a:lnSpc>
        <a:spcBef>
          <a:spcPct val="30000"/>
        </a:spcBef>
        <a:spcAft>
          <a:spcPct val="0"/>
        </a:spcAft>
        <a:buClr>
          <a:srgbClr val="FF0000"/>
        </a:buClr>
        <a:buSzPct val="100000"/>
        <a:buChar char="–"/>
        <a:defRPr sz="1300" b="1">
          <a:solidFill>
            <a:schemeClr val="tx1"/>
          </a:solidFill>
          <a:latin typeface="+mn-lt"/>
          <a:ea typeface="+mn-ea"/>
        </a:defRPr>
      </a:lvl7pPr>
      <a:lvl8pPr marL="3308350" indent="-166688" algn="l" defTabSz="882650" rtl="0" eaLnBrk="0" fontAlgn="base" hangingPunct="0">
        <a:lnSpc>
          <a:spcPct val="87000"/>
        </a:lnSpc>
        <a:spcBef>
          <a:spcPct val="30000"/>
        </a:spcBef>
        <a:spcAft>
          <a:spcPct val="0"/>
        </a:spcAft>
        <a:buClr>
          <a:srgbClr val="FF0000"/>
        </a:buClr>
        <a:buSzPct val="100000"/>
        <a:buChar char="–"/>
        <a:defRPr sz="1300" b="1">
          <a:solidFill>
            <a:schemeClr val="tx1"/>
          </a:solidFill>
          <a:latin typeface="+mn-lt"/>
          <a:ea typeface="+mn-ea"/>
        </a:defRPr>
      </a:lvl8pPr>
      <a:lvl9pPr marL="3765550" indent="-166688" algn="l" defTabSz="882650" rtl="0" eaLnBrk="0" fontAlgn="base" hangingPunct="0">
        <a:lnSpc>
          <a:spcPct val="87000"/>
        </a:lnSpc>
        <a:spcBef>
          <a:spcPct val="30000"/>
        </a:spcBef>
        <a:spcAft>
          <a:spcPct val="0"/>
        </a:spcAft>
        <a:buClr>
          <a:srgbClr val="FF0000"/>
        </a:buClr>
        <a:buSzPct val="100000"/>
        <a:buChar char="–"/>
        <a:defRPr sz="1300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9">
            <a:extLst>
              <a:ext uri="{FF2B5EF4-FFF2-40B4-BE49-F238E27FC236}">
                <a16:creationId xmlns:a16="http://schemas.microsoft.com/office/drawing/2014/main" id="{A425046F-F0CB-2951-7651-B376D8CBC7C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457" b="29357"/>
          <a:stretch/>
        </p:blipFill>
        <p:spPr>
          <a:xfrm>
            <a:off x="99976" y="178529"/>
            <a:ext cx="3200400" cy="1555716"/>
          </a:xfrm>
          <a:prstGeom prst="rect">
            <a:avLst/>
          </a:prstGeom>
        </p:spPr>
      </p:pic>
      <p:pic>
        <p:nvPicPr>
          <p:cNvPr id="12" name="그림 11">
            <a:extLst>
              <a:ext uri="{FF2B5EF4-FFF2-40B4-BE49-F238E27FC236}">
                <a16:creationId xmlns:a16="http://schemas.microsoft.com/office/drawing/2014/main" id="{2DE9B804-1B6E-CECB-7F0A-C79204F1DF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0376" y="633927"/>
            <a:ext cx="4801388" cy="1100318"/>
          </a:xfrm>
          <a:prstGeom prst="rect">
            <a:avLst/>
          </a:prstGeom>
        </p:spPr>
      </p:pic>
      <p:pic>
        <p:nvPicPr>
          <p:cNvPr id="14" name="그림 13">
            <a:extLst>
              <a:ext uri="{FF2B5EF4-FFF2-40B4-BE49-F238E27FC236}">
                <a16:creationId xmlns:a16="http://schemas.microsoft.com/office/drawing/2014/main" id="{ED35397C-E528-189E-4FAE-622197347FC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976" y="1812903"/>
            <a:ext cx="6023147" cy="4738209"/>
          </a:xfrm>
          <a:prstGeom prst="rect">
            <a:avLst/>
          </a:prstGeom>
          <a:solidFill>
            <a:schemeClr val="accent2"/>
          </a:solidFill>
        </p:spPr>
      </p:pic>
      <p:cxnSp>
        <p:nvCxnSpPr>
          <p:cNvPr id="19" name="직선 연결선 18">
            <a:extLst>
              <a:ext uri="{FF2B5EF4-FFF2-40B4-BE49-F238E27FC236}">
                <a16:creationId xmlns:a16="http://schemas.microsoft.com/office/drawing/2014/main" id="{39704FFD-100C-574F-CA80-041FEA61EE8E}"/>
              </a:ext>
            </a:extLst>
          </p:cNvPr>
          <p:cNvCxnSpPr/>
          <p:nvPr/>
        </p:nvCxnSpPr>
        <p:spPr bwMode="auto">
          <a:xfrm flipV="1">
            <a:off x="951716" y="2753032"/>
            <a:ext cx="559634" cy="754626"/>
          </a:xfrm>
          <a:prstGeom prst="line">
            <a:avLst/>
          </a:prstGeom>
          <a:noFill/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직선 연결선 19">
            <a:extLst>
              <a:ext uri="{FF2B5EF4-FFF2-40B4-BE49-F238E27FC236}">
                <a16:creationId xmlns:a16="http://schemas.microsoft.com/office/drawing/2014/main" id="{E2F85133-22BA-0AF9-8533-387B39CFC4FD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1511350" y="2753032"/>
            <a:ext cx="1367489" cy="245807"/>
          </a:xfrm>
          <a:prstGeom prst="line">
            <a:avLst/>
          </a:prstGeom>
          <a:noFill/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직선 연결선 22">
            <a:extLst>
              <a:ext uri="{FF2B5EF4-FFF2-40B4-BE49-F238E27FC236}">
                <a16:creationId xmlns:a16="http://schemas.microsoft.com/office/drawing/2014/main" id="{DCD2DEBA-7E11-775F-323A-F251B46A58F4}"/>
              </a:ext>
            </a:extLst>
          </p:cNvPr>
          <p:cNvCxnSpPr>
            <a:cxnSpLocks/>
          </p:cNvCxnSpPr>
          <p:nvPr/>
        </p:nvCxnSpPr>
        <p:spPr bwMode="auto">
          <a:xfrm flipH="1">
            <a:off x="2673035" y="2998839"/>
            <a:ext cx="205804" cy="809277"/>
          </a:xfrm>
          <a:prstGeom prst="line">
            <a:avLst/>
          </a:prstGeom>
          <a:noFill/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직선 연결선 25">
            <a:extLst>
              <a:ext uri="{FF2B5EF4-FFF2-40B4-BE49-F238E27FC236}">
                <a16:creationId xmlns:a16="http://schemas.microsoft.com/office/drawing/2014/main" id="{43BC8A82-2559-1C35-AB72-B68AD36B753B}"/>
              </a:ext>
            </a:extLst>
          </p:cNvPr>
          <p:cNvCxnSpPr>
            <a:cxnSpLocks/>
          </p:cNvCxnSpPr>
          <p:nvPr/>
        </p:nvCxnSpPr>
        <p:spPr bwMode="auto">
          <a:xfrm flipH="1">
            <a:off x="1925109" y="4276447"/>
            <a:ext cx="808873" cy="340946"/>
          </a:xfrm>
          <a:prstGeom prst="line">
            <a:avLst/>
          </a:prstGeom>
          <a:noFill/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직선 연결선 28">
            <a:extLst>
              <a:ext uri="{FF2B5EF4-FFF2-40B4-BE49-F238E27FC236}">
                <a16:creationId xmlns:a16="http://schemas.microsoft.com/office/drawing/2014/main" id="{99636F78-47D5-14D9-AA76-0CA7DB8DC641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1012543" y="3502168"/>
            <a:ext cx="912566" cy="1115225"/>
          </a:xfrm>
          <a:prstGeom prst="line">
            <a:avLst/>
          </a:prstGeom>
          <a:noFill/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직선 연결선 31">
            <a:extLst>
              <a:ext uri="{FF2B5EF4-FFF2-40B4-BE49-F238E27FC236}">
                <a16:creationId xmlns:a16="http://schemas.microsoft.com/office/drawing/2014/main" id="{8EA90ABC-EC3F-8A3D-04D0-354BD87CE813}"/>
              </a:ext>
            </a:extLst>
          </p:cNvPr>
          <p:cNvCxnSpPr>
            <a:cxnSpLocks/>
          </p:cNvCxnSpPr>
          <p:nvPr/>
        </p:nvCxnSpPr>
        <p:spPr bwMode="auto">
          <a:xfrm>
            <a:off x="2903590" y="3043084"/>
            <a:ext cx="1163459" cy="87261"/>
          </a:xfrm>
          <a:prstGeom prst="line">
            <a:avLst/>
          </a:prstGeom>
          <a:noFill/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직선 연결선 34">
            <a:extLst>
              <a:ext uri="{FF2B5EF4-FFF2-40B4-BE49-F238E27FC236}">
                <a16:creationId xmlns:a16="http://schemas.microsoft.com/office/drawing/2014/main" id="{49A173F2-CCCC-F69B-DDE7-6320ED61AB3D}"/>
              </a:ext>
            </a:extLst>
          </p:cNvPr>
          <p:cNvCxnSpPr>
            <a:cxnSpLocks/>
          </p:cNvCxnSpPr>
          <p:nvPr/>
        </p:nvCxnSpPr>
        <p:spPr bwMode="auto">
          <a:xfrm>
            <a:off x="4067049" y="3130345"/>
            <a:ext cx="647700" cy="1252984"/>
          </a:xfrm>
          <a:prstGeom prst="line">
            <a:avLst/>
          </a:prstGeom>
          <a:noFill/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직선 연결선 42">
            <a:extLst>
              <a:ext uri="{FF2B5EF4-FFF2-40B4-BE49-F238E27FC236}">
                <a16:creationId xmlns:a16="http://schemas.microsoft.com/office/drawing/2014/main" id="{C4023F5E-570D-B2B0-A503-8C192CC855DD}"/>
              </a:ext>
            </a:extLst>
          </p:cNvPr>
          <p:cNvCxnSpPr>
            <a:cxnSpLocks/>
          </p:cNvCxnSpPr>
          <p:nvPr/>
        </p:nvCxnSpPr>
        <p:spPr bwMode="auto">
          <a:xfrm flipV="1">
            <a:off x="2784426" y="4207265"/>
            <a:ext cx="233378" cy="69182"/>
          </a:xfrm>
          <a:prstGeom prst="line">
            <a:avLst/>
          </a:prstGeom>
          <a:noFill/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직선 연결선 44">
            <a:extLst>
              <a:ext uri="{FF2B5EF4-FFF2-40B4-BE49-F238E27FC236}">
                <a16:creationId xmlns:a16="http://schemas.microsoft.com/office/drawing/2014/main" id="{B06E546F-4D15-6A7B-B53A-497F57B4BE8F}"/>
              </a:ext>
            </a:extLst>
          </p:cNvPr>
          <p:cNvCxnSpPr>
            <a:cxnSpLocks/>
          </p:cNvCxnSpPr>
          <p:nvPr/>
        </p:nvCxnSpPr>
        <p:spPr bwMode="auto">
          <a:xfrm>
            <a:off x="2677454" y="3763870"/>
            <a:ext cx="98483" cy="512577"/>
          </a:xfrm>
          <a:prstGeom prst="line">
            <a:avLst/>
          </a:prstGeom>
          <a:noFill/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직선 연결선 48">
            <a:extLst>
              <a:ext uri="{FF2B5EF4-FFF2-40B4-BE49-F238E27FC236}">
                <a16:creationId xmlns:a16="http://schemas.microsoft.com/office/drawing/2014/main" id="{E2593E3B-23AD-3CEF-41CC-D6652454F1D0}"/>
              </a:ext>
            </a:extLst>
          </p:cNvPr>
          <p:cNvCxnSpPr>
            <a:cxnSpLocks/>
          </p:cNvCxnSpPr>
          <p:nvPr/>
        </p:nvCxnSpPr>
        <p:spPr bwMode="auto">
          <a:xfrm>
            <a:off x="3034624" y="4207265"/>
            <a:ext cx="822281" cy="1555041"/>
          </a:xfrm>
          <a:prstGeom prst="line">
            <a:avLst/>
          </a:prstGeom>
          <a:noFill/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직선 연결선 53">
            <a:extLst>
              <a:ext uri="{FF2B5EF4-FFF2-40B4-BE49-F238E27FC236}">
                <a16:creationId xmlns:a16="http://schemas.microsoft.com/office/drawing/2014/main" id="{61D87374-2B96-2CF1-E954-7A96363A343A}"/>
              </a:ext>
            </a:extLst>
          </p:cNvPr>
          <p:cNvCxnSpPr>
            <a:cxnSpLocks/>
          </p:cNvCxnSpPr>
          <p:nvPr/>
        </p:nvCxnSpPr>
        <p:spPr bwMode="auto">
          <a:xfrm flipV="1">
            <a:off x="3419348" y="4343707"/>
            <a:ext cx="1277619" cy="635669"/>
          </a:xfrm>
          <a:prstGeom prst="line">
            <a:avLst/>
          </a:prstGeom>
          <a:noFill/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직선 연결선 57">
            <a:extLst>
              <a:ext uri="{FF2B5EF4-FFF2-40B4-BE49-F238E27FC236}">
                <a16:creationId xmlns:a16="http://schemas.microsoft.com/office/drawing/2014/main" id="{9599AFCB-5137-A2A1-8CD5-5815F272305B}"/>
              </a:ext>
            </a:extLst>
          </p:cNvPr>
          <p:cNvCxnSpPr>
            <a:cxnSpLocks/>
          </p:cNvCxnSpPr>
          <p:nvPr/>
        </p:nvCxnSpPr>
        <p:spPr bwMode="auto">
          <a:xfrm flipV="1">
            <a:off x="2495380" y="5114348"/>
            <a:ext cx="2604710" cy="1411255"/>
          </a:xfrm>
          <a:prstGeom prst="line">
            <a:avLst/>
          </a:prstGeom>
          <a:noFill/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직선 연결선 58">
            <a:extLst>
              <a:ext uri="{FF2B5EF4-FFF2-40B4-BE49-F238E27FC236}">
                <a16:creationId xmlns:a16="http://schemas.microsoft.com/office/drawing/2014/main" id="{0B0551F6-428F-DAD4-71D9-DA729A529AD3}"/>
              </a:ext>
            </a:extLst>
          </p:cNvPr>
          <p:cNvCxnSpPr>
            <a:cxnSpLocks/>
          </p:cNvCxnSpPr>
          <p:nvPr/>
        </p:nvCxnSpPr>
        <p:spPr bwMode="auto">
          <a:xfrm>
            <a:off x="4714749" y="4314146"/>
            <a:ext cx="402953" cy="800202"/>
          </a:xfrm>
          <a:prstGeom prst="line">
            <a:avLst/>
          </a:prstGeom>
          <a:noFill/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직선 연결선 62">
            <a:extLst>
              <a:ext uri="{FF2B5EF4-FFF2-40B4-BE49-F238E27FC236}">
                <a16:creationId xmlns:a16="http://schemas.microsoft.com/office/drawing/2014/main" id="{7A264CAF-70C1-75D5-B352-7C5F37585C32}"/>
              </a:ext>
            </a:extLst>
          </p:cNvPr>
          <p:cNvCxnSpPr>
            <a:cxnSpLocks/>
          </p:cNvCxnSpPr>
          <p:nvPr/>
        </p:nvCxnSpPr>
        <p:spPr bwMode="auto">
          <a:xfrm>
            <a:off x="1310097" y="5063374"/>
            <a:ext cx="1185283" cy="1458603"/>
          </a:xfrm>
          <a:prstGeom prst="line">
            <a:avLst/>
          </a:prstGeom>
          <a:noFill/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직선 연결선 64">
            <a:extLst>
              <a:ext uri="{FF2B5EF4-FFF2-40B4-BE49-F238E27FC236}">
                <a16:creationId xmlns:a16="http://schemas.microsoft.com/office/drawing/2014/main" id="{398475CE-5A1C-022B-FC58-5DB7E295F293}"/>
              </a:ext>
            </a:extLst>
          </p:cNvPr>
          <p:cNvCxnSpPr>
            <a:cxnSpLocks/>
          </p:cNvCxnSpPr>
          <p:nvPr/>
        </p:nvCxnSpPr>
        <p:spPr bwMode="auto">
          <a:xfrm flipH="1">
            <a:off x="1319420" y="4607976"/>
            <a:ext cx="652317" cy="451772"/>
          </a:xfrm>
          <a:prstGeom prst="line">
            <a:avLst/>
          </a:prstGeom>
          <a:noFill/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7" name="TextBox 66">
            <a:extLst>
              <a:ext uri="{FF2B5EF4-FFF2-40B4-BE49-F238E27FC236}">
                <a16:creationId xmlns:a16="http://schemas.microsoft.com/office/drawing/2014/main" id="{CABD9109-F130-A461-9226-52CD12D08F96}"/>
              </a:ext>
            </a:extLst>
          </p:cNvPr>
          <p:cNvSpPr txBox="1"/>
          <p:nvPr/>
        </p:nvSpPr>
        <p:spPr>
          <a:xfrm>
            <a:off x="1797290" y="3502168"/>
            <a:ext cx="472792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ko-KR" dirty="0">
                <a:highlight>
                  <a:srgbClr val="FFFF00"/>
                </a:highlight>
              </a:rPr>
              <a:t> 1</a:t>
            </a:r>
            <a:endParaRPr lang="ko-KR" altLang="en-US" dirty="0">
              <a:highlight>
                <a:srgbClr val="FFFF00"/>
              </a:highlight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FFB166EA-8590-3EAA-276D-9019CA3E57C8}"/>
              </a:ext>
            </a:extLst>
          </p:cNvPr>
          <p:cNvSpPr txBox="1"/>
          <p:nvPr/>
        </p:nvSpPr>
        <p:spPr>
          <a:xfrm>
            <a:off x="3291886" y="3619246"/>
            <a:ext cx="472792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ko-KR" dirty="0">
                <a:highlight>
                  <a:srgbClr val="FFFF00"/>
                </a:highlight>
              </a:rPr>
              <a:t> 2</a:t>
            </a:r>
            <a:endParaRPr lang="ko-KR" altLang="en-US" dirty="0">
              <a:highlight>
                <a:srgbClr val="FFFF00"/>
              </a:highlight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4490E283-233A-F4D2-7F6E-63FE241D7A33}"/>
              </a:ext>
            </a:extLst>
          </p:cNvPr>
          <p:cNvSpPr txBox="1"/>
          <p:nvPr/>
        </p:nvSpPr>
        <p:spPr>
          <a:xfrm>
            <a:off x="2447810" y="5163746"/>
            <a:ext cx="472792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ko-KR" dirty="0">
                <a:highlight>
                  <a:srgbClr val="FFFF00"/>
                </a:highlight>
              </a:rPr>
              <a:t> 4</a:t>
            </a:r>
            <a:endParaRPr lang="ko-KR" altLang="en-US" dirty="0">
              <a:highlight>
                <a:srgbClr val="FFFF00"/>
              </a:highlight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C4CFD0E0-7EB8-B8C7-C7E0-6EBDDA2C0E39}"/>
              </a:ext>
            </a:extLst>
          </p:cNvPr>
          <p:cNvSpPr txBox="1"/>
          <p:nvPr/>
        </p:nvSpPr>
        <p:spPr>
          <a:xfrm>
            <a:off x="3932442" y="4904195"/>
            <a:ext cx="472792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ko-KR" dirty="0">
                <a:highlight>
                  <a:srgbClr val="FFFF00"/>
                </a:highlight>
              </a:rPr>
              <a:t> 3</a:t>
            </a:r>
            <a:endParaRPr lang="ko-KR" altLang="en-US" dirty="0">
              <a:highlight>
                <a:srgbClr val="FFFF00"/>
              </a:highlight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79920054-A1B9-EB48-C53C-CE5CC93925D7}"/>
              </a:ext>
            </a:extLst>
          </p:cNvPr>
          <p:cNvSpPr txBox="1"/>
          <p:nvPr/>
        </p:nvSpPr>
        <p:spPr>
          <a:xfrm>
            <a:off x="3795456" y="679483"/>
            <a:ext cx="2705319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ko-KR" dirty="0">
                <a:highlight>
                  <a:srgbClr val="FFFF00"/>
                </a:highlight>
              </a:rPr>
              <a:t> “2” </a:t>
            </a:r>
            <a:r>
              <a:rPr lang="ko-KR" altLang="en-US" dirty="0">
                <a:highlight>
                  <a:srgbClr val="FFFF00"/>
                </a:highlight>
              </a:rPr>
              <a:t>지번이고 우리집임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F3E87DAF-EFED-41B2-6671-A0F32E61FB72}"/>
              </a:ext>
            </a:extLst>
          </p:cNvPr>
          <p:cNvSpPr txBox="1"/>
          <p:nvPr/>
        </p:nvSpPr>
        <p:spPr>
          <a:xfrm>
            <a:off x="4149213" y="1821506"/>
            <a:ext cx="2383357" cy="92333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altLang="ko-KR" dirty="0">
                <a:highlight>
                  <a:srgbClr val="00FF00"/>
                </a:highlight>
              </a:rPr>
              <a:t> 2317 </a:t>
            </a:r>
            <a:r>
              <a:rPr lang="ko-KR" altLang="en-US" dirty="0">
                <a:highlight>
                  <a:srgbClr val="00FF00"/>
                </a:highlight>
              </a:rPr>
              <a:t>지번이 </a:t>
            </a:r>
            <a:r>
              <a:rPr lang="en-US" altLang="ko-KR" dirty="0">
                <a:highlight>
                  <a:srgbClr val="00FF00"/>
                </a:highlight>
              </a:rPr>
              <a:t>2 </a:t>
            </a:r>
            <a:r>
              <a:rPr lang="ko-KR" altLang="en-US" dirty="0">
                <a:highlight>
                  <a:srgbClr val="00FF00"/>
                </a:highlight>
              </a:rPr>
              <a:t>지번의 </a:t>
            </a:r>
            <a:r>
              <a:rPr lang="en-US" altLang="ko-KR" dirty="0">
                <a:highlight>
                  <a:srgbClr val="00FF00"/>
                </a:highlight>
              </a:rPr>
              <a:t>30% </a:t>
            </a:r>
            <a:r>
              <a:rPr lang="ko-KR" altLang="en-US" dirty="0">
                <a:highlight>
                  <a:srgbClr val="00FF00"/>
                </a:highlight>
              </a:rPr>
              <a:t>를 차지하고 있음</a:t>
            </a:r>
            <a:r>
              <a:rPr lang="en-US" altLang="ko-KR" dirty="0">
                <a:highlight>
                  <a:srgbClr val="00FF00"/>
                </a:highlight>
              </a:rPr>
              <a:t>  </a:t>
            </a:r>
            <a:endParaRPr lang="ko-KR" altLang="en-US" dirty="0">
              <a:highlight>
                <a:srgbClr val="00FF00"/>
              </a:highlight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0B6EE34D-A039-36AA-BEEE-6222C9343EBE}"/>
              </a:ext>
            </a:extLst>
          </p:cNvPr>
          <p:cNvSpPr txBox="1"/>
          <p:nvPr/>
        </p:nvSpPr>
        <p:spPr>
          <a:xfrm>
            <a:off x="5323733" y="3468601"/>
            <a:ext cx="3485969" cy="286232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ko-KR" dirty="0">
                <a:highlight>
                  <a:srgbClr val="FFFF00"/>
                </a:highlight>
              </a:rPr>
              <a:t> 2</a:t>
            </a:r>
            <a:r>
              <a:rPr lang="ko-KR" altLang="en-US" dirty="0">
                <a:highlight>
                  <a:srgbClr val="FFFF00"/>
                </a:highlight>
              </a:rPr>
              <a:t>번 </a:t>
            </a:r>
            <a:r>
              <a:rPr lang="en-US" altLang="ko-KR" dirty="0">
                <a:highlight>
                  <a:srgbClr val="FFFF00"/>
                </a:highlight>
              </a:rPr>
              <a:t>(</a:t>
            </a:r>
            <a:r>
              <a:rPr lang="ko-KR" altLang="en-US" dirty="0">
                <a:highlight>
                  <a:srgbClr val="FFFF00"/>
                </a:highlight>
              </a:rPr>
              <a:t>빨간색</a:t>
            </a:r>
            <a:r>
              <a:rPr lang="en-US" altLang="ko-KR" dirty="0">
                <a:highlight>
                  <a:srgbClr val="FFFF00"/>
                </a:highlight>
              </a:rPr>
              <a:t>)</a:t>
            </a:r>
            <a:r>
              <a:rPr lang="ko-KR" altLang="en-US" dirty="0">
                <a:highlight>
                  <a:srgbClr val="FFFF00"/>
                </a:highlight>
              </a:rPr>
              <a:t>은 우리가 계속 살았고 지금은 아무도 살지 않음</a:t>
            </a:r>
            <a:endParaRPr lang="en-US" altLang="ko-KR" dirty="0">
              <a:highlight>
                <a:srgbClr val="FFFF00"/>
              </a:highlight>
            </a:endParaRPr>
          </a:p>
          <a:p>
            <a:endParaRPr lang="en-US" altLang="ko-KR" dirty="0">
              <a:highlight>
                <a:srgbClr val="FFFF00"/>
              </a:highlight>
            </a:endParaRPr>
          </a:p>
          <a:p>
            <a:r>
              <a:rPr lang="en-US" altLang="ko-KR" dirty="0">
                <a:highlight>
                  <a:srgbClr val="FFFF00"/>
                </a:highlight>
              </a:rPr>
              <a:t>3</a:t>
            </a:r>
            <a:r>
              <a:rPr lang="ko-KR" altLang="en-US" dirty="0">
                <a:highlight>
                  <a:srgbClr val="FFFF00"/>
                </a:highlight>
              </a:rPr>
              <a:t>번</a:t>
            </a:r>
            <a:r>
              <a:rPr lang="en-US" altLang="ko-KR" dirty="0">
                <a:highlight>
                  <a:srgbClr val="FFFF00"/>
                </a:highlight>
              </a:rPr>
              <a:t>(</a:t>
            </a:r>
            <a:r>
              <a:rPr lang="ko-KR" altLang="en-US" dirty="0">
                <a:highlight>
                  <a:srgbClr val="FFFF00"/>
                </a:highlight>
              </a:rPr>
              <a:t>빨간색</a:t>
            </a:r>
            <a:r>
              <a:rPr lang="en-US" altLang="ko-KR" dirty="0">
                <a:highlight>
                  <a:srgbClr val="FFFF00"/>
                </a:highlight>
              </a:rPr>
              <a:t>) </a:t>
            </a:r>
            <a:r>
              <a:rPr lang="ko-KR" altLang="en-US" dirty="0">
                <a:highlight>
                  <a:srgbClr val="FFFF00"/>
                </a:highlight>
              </a:rPr>
              <a:t>은 이웃집 창고</a:t>
            </a:r>
            <a:endParaRPr lang="en-US" altLang="ko-KR" dirty="0">
              <a:highlight>
                <a:srgbClr val="FFFF00"/>
              </a:highlight>
            </a:endParaRPr>
          </a:p>
          <a:p>
            <a:endParaRPr lang="en-US" altLang="ko-KR" dirty="0">
              <a:highlight>
                <a:srgbClr val="FFFF00"/>
              </a:highlight>
            </a:endParaRPr>
          </a:p>
          <a:p>
            <a:r>
              <a:rPr lang="en-US" altLang="ko-KR" dirty="0">
                <a:highlight>
                  <a:srgbClr val="FFFF00"/>
                </a:highlight>
              </a:rPr>
              <a:t>2</a:t>
            </a:r>
            <a:r>
              <a:rPr lang="ko-KR" altLang="en-US" dirty="0">
                <a:highlight>
                  <a:srgbClr val="FFFF00"/>
                </a:highlight>
              </a:rPr>
              <a:t>번에 대한 지적도를 바로 잡아야 </a:t>
            </a:r>
            <a:r>
              <a:rPr lang="ko-KR" altLang="en-US" dirty="0" err="1">
                <a:highlight>
                  <a:srgbClr val="FFFF00"/>
                </a:highlight>
              </a:rPr>
              <a:t>되는게</a:t>
            </a:r>
            <a:r>
              <a:rPr lang="ko-KR" altLang="en-US" dirty="0">
                <a:highlight>
                  <a:srgbClr val="FFFF00"/>
                </a:highlight>
              </a:rPr>
              <a:t> </a:t>
            </a:r>
            <a:r>
              <a:rPr lang="ko-KR" altLang="en-US" dirty="0" err="1">
                <a:highlight>
                  <a:srgbClr val="FFFF00"/>
                </a:highlight>
              </a:rPr>
              <a:t>해야할일임</a:t>
            </a:r>
            <a:endParaRPr lang="en-US" altLang="ko-KR" dirty="0">
              <a:highlight>
                <a:srgbClr val="FFFF00"/>
              </a:highlight>
            </a:endParaRPr>
          </a:p>
          <a:p>
            <a:endParaRPr lang="en-US" altLang="ko-KR" dirty="0">
              <a:highlight>
                <a:srgbClr val="FFFF00"/>
              </a:highlight>
            </a:endParaRPr>
          </a:p>
          <a:p>
            <a:r>
              <a:rPr lang="en-US" altLang="ko-KR" dirty="0">
                <a:highlight>
                  <a:srgbClr val="FFFF00"/>
                </a:highlight>
              </a:rPr>
              <a:t>3</a:t>
            </a:r>
            <a:r>
              <a:rPr lang="ko-KR" altLang="en-US" dirty="0">
                <a:highlight>
                  <a:srgbClr val="FFFF00"/>
                </a:highlight>
              </a:rPr>
              <a:t>번 지번이 </a:t>
            </a:r>
            <a:r>
              <a:rPr lang="en-US" altLang="ko-KR" dirty="0">
                <a:highlight>
                  <a:srgbClr val="FFFF00"/>
                </a:highlight>
              </a:rPr>
              <a:t>2</a:t>
            </a:r>
            <a:r>
              <a:rPr lang="ko-KR" altLang="en-US" dirty="0">
                <a:highlight>
                  <a:srgbClr val="FFFF00"/>
                </a:highlight>
              </a:rPr>
              <a:t>번 일부 포함하고 있는 상태임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13DD476-A35D-7381-D1FE-0D65B1F54E32}"/>
              </a:ext>
            </a:extLst>
          </p:cNvPr>
          <p:cNvSpPr txBox="1"/>
          <p:nvPr/>
        </p:nvSpPr>
        <p:spPr>
          <a:xfrm>
            <a:off x="6892054" y="1878999"/>
            <a:ext cx="1997520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ko-KR" dirty="0">
                <a:highlight>
                  <a:srgbClr val="FFFF00"/>
                </a:highlight>
              </a:rPr>
              <a:t> 1 : </a:t>
            </a:r>
            <a:r>
              <a:rPr lang="ko-KR" altLang="en-US" dirty="0">
                <a:highlight>
                  <a:srgbClr val="FFFF00"/>
                </a:highlight>
              </a:rPr>
              <a:t>우리 큰집</a:t>
            </a:r>
            <a:endParaRPr lang="en-US" altLang="ko-KR" dirty="0">
              <a:highlight>
                <a:srgbClr val="FFFF00"/>
              </a:highlight>
            </a:endParaRPr>
          </a:p>
          <a:p>
            <a:r>
              <a:rPr lang="ko-KR" altLang="en-US" dirty="0">
                <a:highlight>
                  <a:srgbClr val="FFFF00"/>
                </a:highlight>
              </a:rPr>
              <a:t> </a:t>
            </a:r>
            <a:r>
              <a:rPr lang="en-US" altLang="ko-KR" dirty="0">
                <a:highlight>
                  <a:srgbClr val="FFFF00"/>
                </a:highlight>
              </a:rPr>
              <a:t>2 : </a:t>
            </a:r>
            <a:r>
              <a:rPr lang="ko-KR" altLang="en-US" dirty="0">
                <a:highlight>
                  <a:srgbClr val="FFFF00"/>
                </a:highlight>
              </a:rPr>
              <a:t>우리집</a:t>
            </a:r>
            <a:endParaRPr lang="en-US" altLang="ko-KR" dirty="0">
              <a:highlight>
                <a:srgbClr val="FFFF00"/>
              </a:highlight>
            </a:endParaRPr>
          </a:p>
          <a:p>
            <a:r>
              <a:rPr lang="en-US" altLang="ko-KR" dirty="0">
                <a:highlight>
                  <a:srgbClr val="FFFF00"/>
                </a:highlight>
              </a:rPr>
              <a:t> 3</a:t>
            </a:r>
            <a:r>
              <a:rPr lang="ko-KR" altLang="en-US" dirty="0">
                <a:highlight>
                  <a:srgbClr val="FFFF00"/>
                </a:highlight>
              </a:rPr>
              <a:t> </a:t>
            </a:r>
            <a:r>
              <a:rPr lang="en-US" altLang="ko-KR" dirty="0">
                <a:highlight>
                  <a:srgbClr val="FFFF00"/>
                </a:highlight>
              </a:rPr>
              <a:t>: </a:t>
            </a:r>
            <a:r>
              <a:rPr lang="ko-KR" altLang="en-US" dirty="0">
                <a:highlight>
                  <a:srgbClr val="FFFF00"/>
                </a:highlight>
              </a:rPr>
              <a:t>이웃창고</a:t>
            </a:r>
            <a:endParaRPr lang="en-US" altLang="ko-KR" dirty="0">
              <a:highlight>
                <a:srgbClr val="FFFF00"/>
              </a:highlight>
            </a:endParaRPr>
          </a:p>
          <a:p>
            <a:r>
              <a:rPr lang="en-US" altLang="ko-KR" dirty="0">
                <a:highlight>
                  <a:srgbClr val="FFFF00"/>
                </a:highlight>
              </a:rPr>
              <a:t> 4 : </a:t>
            </a:r>
            <a:r>
              <a:rPr lang="ko-KR" altLang="en-US" dirty="0">
                <a:highlight>
                  <a:srgbClr val="FFFF00"/>
                </a:highlight>
              </a:rPr>
              <a:t>이웃집 </a:t>
            </a:r>
            <a:r>
              <a:rPr lang="en-US" altLang="ko-KR" dirty="0">
                <a:highlight>
                  <a:srgbClr val="FFFF00"/>
                </a:highlight>
              </a:rPr>
              <a:t>  </a:t>
            </a:r>
            <a:endParaRPr lang="ko-KR" altLang="en-US" dirty="0">
              <a:highlight>
                <a:srgbClr val="FFFF00"/>
              </a:highlight>
            </a:endParaRPr>
          </a:p>
        </p:txBody>
      </p:sp>
      <p:cxnSp>
        <p:nvCxnSpPr>
          <p:cNvPr id="3" name="직선 화살표 연결선 2">
            <a:extLst>
              <a:ext uri="{FF2B5EF4-FFF2-40B4-BE49-F238E27FC236}">
                <a16:creationId xmlns:a16="http://schemas.microsoft.com/office/drawing/2014/main" id="{3F527BB1-87DA-2523-ADE5-2850660305EA}"/>
              </a:ext>
            </a:extLst>
          </p:cNvPr>
          <p:cNvCxnSpPr/>
          <p:nvPr/>
        </p:nvCxnSpPr>
        <p:spPr bwMode="auto">
          <a:xfrm flipH="1">
            <a:off x="4546645" y="2753032"/>
            <a:ext cx="150322" cy="1742571"/>
          </a:xfrm>
          <a:prstGeom prst="straightConnector1">
            <a:avLst/>
          </a:prstGeom>
          <a:ln w="38100"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" name="직선 연결선 4">
            <a:extLst>
              <a:ext uri="{FF2B5EF4-FFF2-40B4-BE49-F238E27FC236}">
                <a16:creationId xmlns:a16="http://schemas.microsoft.com/office/drawing/2014/main" id="{011B9D88-7F08-7EC3-4400-3CD5A8FC4568}"/>
              </a:ext>
            </a:extLst>
          </p:cNvPr>
          <p:cNvCxnSpPr/>
          <p:nvPr/>
        </p:nvCxnSpPr>
        <p:spPr bwMode="auto">
          <a:xfrm flipV="1">
            <a:off x="3034624" y="3619246"/>
            <a:ext cx="1271905" cy="622610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4" name="직선 연결선 33">
            <a:extLst>
              <a:ext uri="{FF2B5EF4-FFF2-40B4-BE49-F238E27FC236}">
                <a16:creationId xmlns:a16="http://schemas.microsoft.com/office/drawing/2014/main" id="{8830EDCD-6CC0-C10A-A8A5-8C67FCF55863}"/>
              </a:ext>
            </a:extLst>
          </p:cNvPr>
          <p:cNvCxnSpPr>
            <a:cxnSpLocks/>
          </p:cNvCxnSpPr>
          <p:nvPr/>
        </p:nvCxnSpPr>
        <p:spPr bwMode="auto">
          <a:xfrm>
            <a:off x="4273080" y="3651919"/>
            <a:ext cx="798872" cy="1524774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6" name="직선 연결선 35">
            <a:extLst>
              <a:ext uri="{FF2B5EF4-FFF2-40B4-BE49-F238E27FC236}">
                <a16:creationId xmlns:a16="http://schemas.microsoft.com/office/drawing/2014/main" id="{F8613F50-F6FD-45B9-26A2-12C29DEB7D3E}"/>
              </a:ext>
            </a:extLst>
          </p:cNvPr>
          <p:cNvCxnSpPr>
            <a:cxnSpLocks/>
          </p:cNvCxnSpPr>
          <p:nvPr/>
        </p:nvCxnSpPr>
        <p:spPr bwMode="auto">
          <a:xfrm>
            <a:off x="3062918" y="4251197"/>
            <a:ext cx="798872" cy="1524774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7" name="직선 연결선 36">
            <a:extLst>
              <a:ext uri="{FF2B5EF4-FFF2-40B4-BE49-F238E27FC236}">
                <a16:creationId xmlns:a16="http://schemas.microsoft.com/office/drawing/2014/main" id="{73D53A3B-334A-B7AD-3AD3-9331908772C3}"/>
              </a:ext>
            </a:extLst>
          </p:cNvPr>
          <p:cNvCxnSpPr>
            <a:cxnSpLocks/>
          </p:cNvCxnSpPr>
          <p:nvPr/>
        </p:nvCxnSpPr>
        <p:spPr bwMode="auto">
          <a:xfrm flipH="1">
            <a:off x="3939840" y="5193006"/>
            <a:ext cx="1102348" cy="540087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7881243"/>
      </p:ext>
    </p:extLst>
  </p:cSld>
  <p:clrMapOvr>
    <a:masterClrMapping/>
  </p:clrMapOvr>
</p:sld>
</file>

<file path=ppt/theme/theme1.xml><?xml version="1.0" encoding="utf-8"?>
<a:theme xmlns:a="http://schemas.openxmlformats.org/drawingml/2006/main" name="Estra External Theme">
  <a:themeElements>
    <a:clrScheme name="ESTRA_PPT">
      <a:dk1>
        <a:srgbClr val="333B40"/>
      </a:dk1>
      <a:lt1>
        <a:srgbClr val="FFFFFF"/>
      </a:lt1>
      <a:dk2>
        <a:srgbClr val="FFFFFF"/>
      </a:dk2>
      <a:lt2>
        <a:srgbClr val="FFFFFF"/>
      </a:lt2>
      <a:accent1>
        <a:srgbClr val="333B40"/>
      </a:accent1>
      <a:accent2>
        <a:srgbClr val="31A3B5"/>
      </a:accent2>
      <a:accent3>
        <a:srgbClr val="766A5A"/>
      </a:accent3>
      <a:accent4>
        <a:srgbClr val="296183"/>
      </a:accent4>
      <a:accent5>
        <a:srgbClr val="1C345A"/>
      </a:accent5>
      <a:accent6>
        <a:srgbClr val="B4DBEE"/>
      </a:accent6>
      <a:hlink>
        <a:srgbClr val="766A5A"/>
      </a:hlink>
      <a:folHlink>
        <a:srgbClr val="1D2225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DELPHI Horiz">
  <a:themeElements>
    <a:clrScheme name="">
      <a:dk1>
        <a:srgbClr val="000000"/>
      </a:dk1>
      <a:lt1>
        <a:srgbClr val="FFFFFF"/>
      </a:lt1>
      <a:dk2>
        <a:srgbClr val="FE0606"/>
      </a:dk2>
      <a:lt2>
        <a:srgbClr val="CECECE"/>
      </a:lt2>
      <a:accent1>
        <a:srgbClr val="A2C1FE"/>
      </a:accent1>
      <a:accent2>
        <a:srgbClr val="00FF00"/>
      </a:accent2>
      <a:accent3>
        <a:srgbClr val="FFFFFF"/>
      </a:accent3>
      <a:accent4>
        <a:srgbClr val="000000"/>
      </a:accent4>
      <a:accent5>
        <a:srgbClr val="CEDDFE"/>
      </a:accent5>
      <a:accent6>
        <a:srgbClr val="00E700"/>
      </a:accent6>
      <a:hlink>
        <a:srgbClr val="FAFD00"/>
      </a:hlink>
      <a:folHlink>
        <a:srgbClr val="DADADA"/>
      </a:folHlink>
    </a:clrScheme>
    <a:fontScheme name="DELPHI Horiz">
      <a:majorFont>
        <a:latin typeface="Arial"/>
        <a:ea typeface="굴림"/>
        <a:cs typeface=""/>
      </a:majorFont>
      <a:minorFont>
        <a:latin typeface="Arial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Char char="•"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6600"/>
            </a:solidFill>
            <a:effectLst/>
            <a:latin typeface="Times New Roman" pitchFamily="18" charset="0"/>
            <a:ea typeface="굴림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Char char="•"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6600"/>
            </a:solidFill>
            <a:effectLst/>
            <a:latin typeface="Times New Roman" pitchFamily="18" charset="0"/>
            <a:ea typeface="굴림" pitchFamily="50" charset="-127"/>
          </a:defRPr>
        </a:defPPr>
      </a:lstStyle>
    </a:lnDef>
  </a:objectDefaults>
  <a:extraClrSchemeLst>
    <a:extraClrScheme>
      <a:clrScheme name="DELPHI Horiz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LPHI Horiz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LPHI Horiz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LPHI Horiz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LPHI Horiz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LPHI Horiz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LPHI Horiz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5014</TotalTime>
  <Words>80</Words>
  <Application>Microsoft Office PowerPoint</Application>
  <PresentationFormat>화면 슬라이드 쇼(4:3)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1</vt:i4>
      </vt:variant>
    </vt:vector>
  </HeadingPairs>
  <TitlesOfParts>
    <vt:vector size="9" baseType="lpstr">
      <vt:lpstr>Monotype Sorts</vt:lpstr>
      <vt:lpstr>맑은 고딕</vt:lpstr>
      <vt:lpstr>Arial</vt:lpstr>
      <vt:lpstr>Tahoma</vt:lpstr>
      <vt:lpstr>Trebuchet MS</vt:lpstr>
      <vt:lpstr>Wingdings</vt:lpstr>
      <vt:lpstr>Estra External Theme</vt:lpstr>
      <vt:lpstr>1_DELPHI Horiz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Jaehyeon Ha</dc:creator>
  <cp:lastModifiedBy>Jinhyoup Baek</cp:lastModifiedBy>
  <cp:revision>389</cp:revision>
  <cp:lastPrinted>2020-05-21T08:20:51Z</cp:lastPrinted>
  <dcterms:created xsi:type="dcterms:W3CDTF">2019-09-10T01:08:01Z</dcterms:created>
  <dcterms:modified xsi:type="dcterms:W3CDTF">2022-05-17T01:24:56Z</dcterms:modified>
</cp:coreProperties>
</file>