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0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5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69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51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7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63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21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00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3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5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87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07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26D1-AFD3-4A44-8ED0-74BDEEDA4CAF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1700-0126-47BC-89A1-E7DEC27DC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86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2F79867-74F9-30A3-E860-AD5F6CD01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9" y="0"/>
            <a:ext cx="9712842" cy="6858000"/>
          </a:xfrm>
          <a:prstGeom prst="rect">
            <a:avLst/>
          </a:prstGeom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59351DBA-D437-A5F1-E086-35FA734AA95E}"/>
              </a:ext>
            </a:extLst>
          </p:cNvPr>
          <p:cNvSpPr/>
          <p:nvPr/>
        </p:nvSpPr>
        <p:spPr>
          <a:xfrm>
            <a:off x="96579" y="294101"/>
            <a:ext cx="2277166" cy="5916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/>
              <a:t>&lt;</a:t>
            </a:r>
            <a:r>
              <a:rPr lang="ko-KR" altLang="en-US" sz="1400" b="1" dirty="0"/>
              <a:t>첨부</a:t>
            </a:r>
            <a:r>
              <a:rPr lang="en-US" altLang="ko-KR" sz="1400" b="1" dirty="0"/>
              <a:t>2&gt;</a:t>
            </a:r>
          </a:p>
          <a:p>
            <a:r>
              <a:rPr lang="ko-KR" altLang="en-US" sz="1400" b="1" dirty="0"/>
              <a:t>한국저작권위원회 답변</a:t>
            </a:r>
            <a:r>
              <a:rPr lang="en-US" altLang="ko-KR" sz="1400" b="1" dirty="0"/>
              <a:t> 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6155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799CD50-D213-EE03-AEB9-FC642EA8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1" y="0"/>
            <a:ext cx="97208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0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E04964C-8528-9881-978F-61FE427B0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0"/>
            <a:ext cx="9715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4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A4 용지(210x297mm)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 미래</dc:creator>
  <cp:lastModifiedBy>권 미래</cp:lastModifiedBy>
  <cp:revision>2</cp:revision>
  <dcterms:created xsi:type="dcterms:W3CDTF">2023-01-11T04:02:21Z</dcterms:created>
  <dcterms:modified xsi:type="dcterms:W3CDTF">2023-01-11T04:28:15Z</dcterms:modified>
</cp:coreProperties>
</file>