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3749000" cy="168021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600" y="317500"/>
            <a:ext cx="3111500" cy="6921500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100" y="368300"/>
            <a:ext cx="3365500" cy="6921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