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2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6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5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2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5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3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7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4DE27-D120-4E07-88DA-7E806CDF9A13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BC64-552A-41A3-8494-5AC815B5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6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972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9725" y="7315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7820" y="4293096"/>
            <a:ext cx="82766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</a:rPr>
              <a:t>본 발명은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ko-KR" altLang="en-US" dirty="0">
                <a:solidFill>
                  <a:schemeClr val="tx1"/>
                </a:solidFill>
              </a:rPr>
              <a:t>최근 급증하는 어린이 자전거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킥보드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유모차에 안전 사고예방을 위한 무선 제동장치이다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어린이가 </a:t>
            </a:r>
            <a:r>
              <a:rPr lang="ko-KR" altLang="en-US" dirty="0" err="1">
                <a:solidFill>
                  <a:schemeClr val="tx1"/>
                </a:solidFill>
              </a:rPr>
              <a:t>킥보드를</a:t>
            </a:r>
            <a:r>
              <a:rPr lang="ko-KR" altLang="en-US" dirty="0">
                <a:solidFill>
                  <a:schemeClr val="tx1"/>
                </a:solidFill>
              </a:rPr>
              <a:t> 사용시 부모가 따라 다니기에는 한계가 있고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급작스러운 속도로 인해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어린이 본인이 제어가 불가능할 경우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부모가 무선 리모컨을 사용하여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킥보드의</a:t>
            </a:r>
            <a:r>
              <a:rPr lang="ko-KR" altLang="en-US" dirty="0">
                <a:solidFill>
                  <a:schemeClr val="tx1"/>
                </a:solidFill>
              </a:rPr>
              <a:t> 제동장치를 제어함으로 인해 사고를 예방하는 방법에 관한 것이다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일정 속도 이상이 되었을 경우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부모에게 </a:t>
            </a:r>
            <a:r>
              <a:rPr lang="ko-KR" altLang="en-US" dirty="0" smtClean="0">
                <a:solidFill>
                  <a:schemeClr val="tx1"/>
                </a:solidFill>
              </a:rPr>
              <a:t>알림 경고가 </a:t>
            </a:r>
            <a:r>
              <a:rPr lang="ko-KR" altLang="en-US" dirty="0">
                <a:solidFill>
                  <a:schemeClr val="tx1"/>
                </a:solidFill>
              </a:rPr>
              <a:t>전달되며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어린이의 활동 속도 및 위치를 확인하여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효과적인 제동장치 제어를 통해 어린이의 안전을 확보할 수 있다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7" name="그림 6"/>
          <p:cNvPicPr/>
          <p:nvPr/>
        </p:nvPicPr>
        <p:blipFill rotWithShape="1">
          <a:blip r:embed="rId2"/>
          <a:srcRect t="-1033" r="39515"/>
          <a:stretch/>
        </p:blipFill>
        <p:spPr bwMode="auto">
          <a:xfrm>
            <a:off x="2919658" y="260178"/>
            <a:ext cx="3236518" cy="38889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5508104" y="764704"/>
            <a:ext cx="1080120" cy="1439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197412"/>
            <a:ext cx="3291163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어린이 </a:t>
            </a:r>
            <a:r>
              <a:rPr lang="ko-KR" altLang="en-US" dirty="0" err="1" smtClean="0">
                <a:solidFill>
                  <a:schemeClr val="tx1"/>
                </a:solidFill>
              </a:rPr>
              <a:t>킥보드</a:t>
            </a:r>
            <a:r>
              <a:rPr lang="ko-KR" altLang="en-US" dirty="0" smtClean="0">
                <a:solidFill>
                  <a:schemeClr val="tx1"/>
                </a:solidFill>
              </a:rPr>
              <a:t> 무선 제동장치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그림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07" t="10750"/>
          <a:stretch>
            <a:fillRect/>
          </a:stretch>
        </p:blipFill>
        <p:spPr bwMode="auto">
          <a:xfrm>
            <a:off x="902196" y="-243408"/>
            <a:ext cx="4533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587238" y="4621901"/>
            <a:ext cx="166370" cy="3086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30683" y="3580562"/>
            <a:ext cx="1343025" cy="149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2397373" y="4205976"/>
            <a:ext cx="569595" cy="4152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2670423" y="4514586"/>
            <a:ext cx="0" cy="1066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2682170" y="4929241"/>
            <a:ext cx="0" cy="3797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그림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1977"/>
            <a:ext cx="2017712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972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9725" y="7315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67466" y="5877272"/>
            <a:ext cx="8741921" cy="881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1.</a:t>
            </a:r>
            <a:r>
              <a:rPr lang="ko-KR" altLang="en-US" dirty="0" smtClean="0">
                <a:solidFill>
                  <a:schemeClr val="tx1"/>
                </a:solidFill>
              </a:rPr>
              <a:t>제동방법은 </a:t>
            </a:r>
            <a:r>
              <a:rPr lang="ko-KR" altLang="en-US" dirty="0" err="1" smtClean="0">
                <a:solidFill>
                  <a:schemeClr val="tx1"/>
                </a:solidFill>
              </a:rPr>
              <a:t>도어락과</a:t>
            </a:r>
            <a:r>
              <a:rPr lang="ko-KR" altLang="en-US" dirty="0" smtClean="0">
                <a:solidFill>
                  <a:schemeClr val="tx1"/>
                </a:solidFill>
              </a:rPr>
              <a:t> 동일한 원리로 브레이크가 돌출 되어 바퀴를 마찰하여 제동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2.</a:t>
            </a:r>
            <a:r>
              <a:rPr lang="ko-KR" altLang="en-US" dirty="0" smtClean="0">
                <a:solidFill>
                  <a:schemeClr val="tx1"/>
                </a:solidFill>
              </a:rPr>
              <a:t>제동장치 일체는 방수성능 및 무선통신이 가능한 구조로 설계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일체화 제작 및 </a:t>
            </a:r>
            <a:r>
              <a:rPr lang="ko-KR" altLang="en-US" dirty="0" err="1" smtClean="0">
                <a:solidFill>
                  <a:schemeClr val="tx1"/>
                </a:solidFill>
              </a:rPr>
              <a:t>탈부착</a:t>
            </a:r>
            <a:r>
              <a:rPr lang="ko-KR" altLang="en-US" dirty="0" smtClean="0">
                <a:solidFill>
                  <a:schemeClr val="tx1"/>
                </a:solidFill>
              </a:rPr>
              <a:t> 가능 </a:t>
            </a:r>
            <a:r>
              <a:rPr lang="ko-KR" altLang="en-US" dirty="0" smtClean="0"/>
              <a:t>로 </a:t>
            </a:r>
            <a:endParaRPr lang="en-US" dirty="0"/>
          </a:p>
        </p:txBody>
      </p:sp>
      <p:pic>
        <p:nvPicPr>
          <p:cNvPr id="24" name="그림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94" t="38067" r="12919" b="11469"/>
          <a:stretch/>
        </p:blipFill>
        <p:spPr bwMode="auto">
          <a:xfrm>
            <a:off x="5862032" y="1772816"/>
            <a:ext cx="2633286" cy="387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444208" y="4754358"/>
            <a:ext cx="936104" cy="8700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직사각형 24"/>
          <p:cNvSpPr/>
          <p:nvPr/>
        </p:nvSpPr>
        <p:spPr>
          <a:xfrm>
            <a:off x="6444208" y="4358376"/>
            <a:ext cx="936104" cy="4152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직사각형 25"/>
          <p:cNvSpPr/>
          <p:nvPr/>
        </p:nvSpPr>
        <p:spPr>
          <a:xfrm>
            <a:off x="6444208" y="4983387"/>
            <a:ext cx="216024" cy="4152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직사각형 26"/>
          <p:cNvSpPr/>
          <p:nvPr/>
        </p:nvSpPr>
        <p:spPr>
          <a:xfrm>
            <a:off x="7187073" y="4983372"/>
            <a:ext cx="216024" cy="4152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8" name="직선 화살표 연결선 27"/>
          <p:cNvCxnSpPr/>
          <p:nvPr/>
        </p:nvCxnSpPr>
        <p:spPr>
          <a:xfrm flipH="1">
            <a:off x="6961772" y="5199433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6433747" y="5199433"/>
            <a:ext cx="45296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897216" y="1583205"/>
            <a:ext cx="864096" cy="379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제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안</a:t>
            </a:r>
            <a:endParaRPr 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5429984" y="1583205"/>
            <a:ext cx="864096" cy="379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제</a:t>
            </a:r>
            <a:r>
              <a:rPr lang="en-US" altLang="ko-KR" dirty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안</a:t>
            </a:r>
            <a:endParaRPr 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107504" y="197412"/>
            <a:ext cx="2859463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제동장치의 작동 원리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456508"/>
            <a:ext cx="7508088" cy="345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그룹 17"/>
          <p:cNvGrpSpPr/>
          <p:nvPr/>
        </p:nvGrpSpPr>
        <p:grpSpPr>
          <a:xfrm rot="16200000">
            <a:off x="6161638" y="3279522"/>
            <a:ext cx="569595" cy="724535"/>
            <a:chOff x="4139952" y="4566016"/>
            <a:chExt cx="569595" cy="724535"/>
          </a:xfrm>
          <a:solidFill>
            <a:srgbClr val="FFFF00"/>
          </a:solidFill>
        </p:grpSpPr>
        <p:sp>
          <p:nvSpPr>
            <p:cNvPr id="5" name="직사각형 4"/>
            <p:cNvSpPr/>
            <p:nvPr/>
          </p:nvSpPr>
          <p:spPr>
            <a:xfrm>
              <a:off x="4329817" y="4981941"/>
              <a:ext cx="166370" cy="30861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139952" y="4566016"/>
              <a:ext cx="569595" cy="41529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4413002" y="4874626"/>
              <a:ext cx="0" cy="106680"/>
            </a:xfrm>
            <a:prstGeom prst="lin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>
              <a:off x="4638427" y="4909551"/>
              <a:ext cx="0" cy="379730"/>
            </a:xfrm>
            <a:prstGeom prst="straightConnector1">
              <a:avLst/>
            </a:prstGeom>
            <a:grpFill/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/>
            <p:nvPr/>
          </p:nvCxnSpPr>
          <p:spPr>
            <a:xfrm>
              <a:off x="4208532" y="4907646"/>
              <a:ext cx="0" cy="379730"/>
            </a:xfrm>
            <a:prstGeom prst="straightConnector1">
              <a:avLst/>
            </a:prstGeom>
            <a:grpFill/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3" name="그림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869" y="980728"/>
            <a:ext cx="2017712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972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9725" y="7315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13486" y="4797152"/>
            <a:ext cx="817493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1.</a:t>
            </a:r>
            <a:r>
              <a:rPr lang="ko-KR" altLang="en-US" dirty="0" smtClean="0">
                <a:solidFill>
                  <a:schemeClr val="tx1"/>
                </a:solidFill>
              </a:rPr>
              <a:t>제동 장치 동작은 </a:t>
            </a:r>
            <a:r>
              <a:rPr lang="ko-KR" altLang="en-US" dirty="0" err="1" smtClean="0">
                <a:solidFill>
                  <a:schemeClr val="tx1"/>
                </a:solidFill>
              </a:rPr>
              <a:t>블루투스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/ NFC/</a:t>
            </a:r>
            <a:r>
              <a:rPr lang="ko-KR" altLang="en-US" dirty="0" smtClean="0">
                <a:solidFill>
                  <a:schemeClr val="tx1"/>
                </a:solidFill>
              </a:rPr>
              <a:t>무선장치 등 여러 통신 방식이 있으며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ko-KR" altLang="en-US" dirty="0" smtClean="0">
                <a:solidFill>
                  <a:schemeClr val="tx1"/>
                </a:solidFill>
              </a:rPr>
              <a:t> 별도 리모컨 및 </a:t>
            </a:r>
            <a:r>
              <a:rPr lang="ko-KR" altLang="en-US" dirty="0" err="1" smtClean="0">
                <a:solidFill>
                  <a:schemeClr val="tx1"/>
                </a:solidFill>
              </a:rPr>
              <a:t>웨어러블</a:t>
            </a:r>
            <a:r>
              <a:rPr lang="ko-KR" altLang="en-US" dirty="0" smtClean="0">
                <a:solidFill>
                  <a:schemeClr val="tx1"/>
                </a:solidFill>
              </a:rPr>
              <a:t> 스마트 시계와 연결하여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제어가능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2.</a:t>
            </a:r>
            <a:r>
              <a:rPr lang="ko-KR" altLang="en-US" dirty="0" smtClean="0">
                <a:solidFill>
                  <a:schemeClr val="tx1"/>
                </a:solidFill>
              </a:rPr>
              <a:t> 제어 기능은 제동장치 </a:t>
            </a:r>
            <a:r>
              <a:rPr lang="ko-KR" altLang="en-US" dirty="0" err="1" smtClean="0">
                <a:solidFill>
                  <a:schemeClr val="tx1"/>
                </a:solidFill>
              </a:rPr>
              <a:t>렛지의</a:t>
            </a:r>
            <a:r>
              <a:rPr lang="ko-KR" altLang="en-US" dirty="0" smtClean="0">
                <a:solidFill>
                  <a:schemeClr val="tx1"/>
                </a:solidFill>
              </a:rPr>
              <a:t> 이동을 </a:t>
            </a:r>
            <a:r>
              <a:rPr lang="en-US" altLang="ko-KR" dirty="0" smtClean="0">
                <a:solidFill>
                  <a:schemeClr val="tx1"/>
                </a:solidFill>
              </a:rPr>
              <a:t>1mm</a:t>
            </a:r>
            <a:r>
              <a:rPr lang="ko-KR" altLang="en-US" dirty="0" smtClean="0">
                <a:solidFill>
                  <a:schemeClr val="tx1"/>
                </a:solidFill>
              </a:rPr>
              <a:t>간격으로 조절할 수 있도록 </a:t>
            </a:r>
            <a:r>
              <a:rPr lang="ko-KR" altLang="en-US" dirty="0" err="1" smtClean="0">
                <a:solidFill>
                  <a:schemeClr val="tx1"/>
                </a:solidFill>
              </a:rPr>
              <a:t>셋팅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ko-KR" altLang="en-US" dirty="0" smtClean="0">
                <a:solidFill>
                  <a:schemeClr val="tx1"/>
                </a:solidFill>
              </a:rPr>
              <a:t>바퀴의 마모에 따라 제동장치의 기능을 확보하기 위해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07505" y="197412"/>
            <a:ext cx="20882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chemeClr val="tx1"/>
                </a:solidFill>
              </a:rPr>
              <a:t>2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제동장치의 조작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972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9725" y="7315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7820" y="4914728"/>
            <a:ext cx="82766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자전거 </a:t>
            </a:r>
            <a:r>
              <a:rPr lang="ko-KR" altLang="en-US" dirty="0" smtClean="0">
                <a:solidFill>
                  <a:schemeClr val="tx1"/>
                </a:solidFill>
              </a:rPr>
              <a:t>뒷바퀴에도 디스크 브레이크의 </a:t>
            </a:r>
            <a:r>
              <a:rPr lang="ko-KR" altLang="en-US" dirty="0" err="1" smtClean="0">
                <a:solidFill>
                  <a:schemeClr val="tx1"/>
                </a:solidFill>
              </a:rPr>
              <a:t>캘리퍼를</a:t>
            </a:r>
            <a:r>
              <a:rPr lang="ko-KR" altLang="en-US" dirty="0" smtClean="0">
                <a:solidFill>
                  <a:schemeClr val="tx1"/>
                </a:solidFill>
              </a:rPr>
              <a:t> 무선으로 통제할 수 있도록 하여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어린이의 자전거 속도 </a:t>
            </a:r>
            <a:r>
              <a:rPr lang="ko-KR" altLang="en-US" dirty="0" smtClean="0">
                <a:solidFill>
                  <a:schemeClr val="tx1"/>
                </a:solidFill>
              </a:rPr>
              <a:t>제어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일체화 및 </a:t>
            </a:r>
            <a:r>
              <a:rPr lang="ko-KR" altLang="en-US" dirty="0" err="1" smtClean="0">
                <a:solidFill>
                  <a:schemeClr val="tx1"/>
                </a:solidFill>
              </a:rPr>
              <a:t>탈부착</a:t>
            </a:r>
            <a:r>
              <a:rPr lang="ko-KR" altLang="en-US" dirty="0" smtClean="0">
                <a:solidFill>
                  <a:schemeClr val="tx1"/>
                </a:solidFill>
              </a:rPr>
              <a:t> 가능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24742"/>
            <a:ext cx="3750532" cy="339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107504" y="197412"/>
            <a:ext cx="5112567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무선제동장치의 응용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자전거 편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203</Words>
  <Application>Microsoft Office PowerPoint</Application>
  <PresentationFormat>화면 슬라이드 쇼(4:3)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SsangYong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2020-10-27T16:15:30Z</dcterms:created>
  <dcterms:modified xsi:type="dcterms:W3CDTF">2020-11-03T12:47:38Z</dcterms:modified>
</cp:coreProperties>
</file>